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
  </p:notesMasterIdLst>
  <p:sldIdLst>
    <p:sldId id="256" r:id="rId2"/>
    <p:sldId id="321" r:id="rId3"/>
    <p:sldId id="312" r:id="rId4"/>
    <p:sldId id="29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D19C2C"/>
    <a:srgbClr val="FBF7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33" autoAdjust="0"/>
    <p:restoredTop sz="94957" autoAdjust="0"/>
  </p:normalViewPr>
  <p:slideViewPr>
    <p:cSldViewPr snapToGrid="0">
      <p:cViewPr varScale="1">
        <p:scale>
          <a:sx n="81" d="100"/>
          <a:sy n="81" d="100"/>
        </p:scale>
        <p:origin x="878" y="58"/>
      </p:cViewPr>
      <p:guideLst>
        <p:guide orient="horz" pos="2160"/>
        <p:guide pos="3840"/>
      </p:guideLst>
    </p:cSldViewPr>
  </p:slideViewPr>
  <p:notesTextViewPr>
    <p:cViewPr>
      <p:scale>
        <a:sx n="1" d="1"/>
        <a:sy n="1" d="1"/>
      </p:scale>
      <p:origin x="0" y="0"/>
    </p:cViewPr>
  </p:notesTextViewPr>
  <p:notesViewPr>
    <p:cSldViewPr snapToGrid="0">
      <p:cViewPr varScale="1">
        <p:scale>
          <a:sx n="53" d="100"/>
          <a:sy n="53" d="100"/>
        </p:scale>
        <p:origin x="-286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2C235E-A192-4803-9F78-E5E1DF2C2811}" type="datetimeFigureOut">
              <a:rPr lang="en-CA" smtClean="0"/>
              <a:t>2022-08-29</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D46F4B-EA50-4A0E-B370-EC0F67955FD4}" type="slidenum">
              <a:rPr lang="en-CA" smtClean="0"/>
              <a:t>‹#›</a:t>
            </a:fld>
            <a:endParaRPr lang="en-CA"/>
          </a:p>
        </p:txBody>
      </p:sp>
    </p:spTree>
    <p:extLst>
      <p:ext uri="{BB962C8B-B14F-4D97-AF65-F5344CB8AC3E}">
        <p14:creationId xmlns:p14="http://schemas.microsoft.com/office/powerpoint/2010/main" val="40586966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21D46F4B-EA50-4A0E-B370-EC0F67955FD4}" type="slidenum">
              <a:rPr lang="en-CA" smtClean="0"/>
              <a:t>1</a:t>
            </a:fld>
            <a:endParaRPr lang="en-CA"/>
          </a:p>
        </p:txBody>
      </p:sp>
    </p:spTree>
    <p:extLst>
      <p:ext uri="{BB962C8B-B14F-4D97-AF65-F5344CB8AC3E}">
        <p14:creationId xmlns:p14="http://schemas.microsoft.com/office/powerpoint/2010/main" val="4190762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5963" y="1162050"/>
            <a:ext cx="5578475" cy="3138488"/>
          </a:xfrm>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D8919A21-5C72-45ED-A419-B0B9521E577B}" type="slidenum">
              <a:rPr lang="en-IN" smtClean="0">
                <a:solidFill>
                  <a:prstClr val="black"/>
                </a:solidFill>
              </a:rPr>
              <a:pPr/>
              <a:t>2</a:t>
            </a:fld>
            <a:endParaRPr lang="en-IN" dirty="0">
              <a:solidFill>
                <a:prstClr val="black"/>
              </a:solidFill>
            </a:endParaRPr>
          </a:p>
        </p:txBody>
      </p:sp>
      <p:sp>
        <p:nvSpPr>
          <p:cNvPr id="5" name="Header Placeholder 4"/>
          <p:cNvSpPr>
            <a:spLocks noGrp="1"/>
          </p:cNvSpPr>
          <p:nvPr>
            <p:ph type="hdr" sz="quarter" idx="11"/>
          </p:nvPr>
        </p:nvSpPr>
        <p:spPr/>
        <p:txBody>
          <a:bodyPr/>
          <a:lstStyle/>
          <a:p>
            <a:endParaRPr lang="en-GB" dirty="0">
              <a:solidFill>
                <a:prstClr val="black"/>
              </a:solidFill>
            </a:endParaRPr>
          </a:p>
        </p:txBody>
      </p:sp>
    </p:spTree>
    <p:extLst>
      <p:ext uri="{BB962C8B-B14F-4D97-AF65-F5344CB8AC3E}">
        <p14:creationId xmlns:p14="http://schemas.microsoft.com/office/powerpoint/2010/main" val="8827000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With this background, we would like to understand from you as to which are those areas where we can offer our assistance and solve issues</a:t>
            </a:r>
            <a:r>
              <a:rPr lang="en-US" sz="1200" kern="1200" baseline="0" dirty="0">
                <a:solidFill>
                  <a:schemeClr val="tx1"/>
                </a:solidFill>
                <a:effectLst/>
                <a:latin typeface="+mn-lt"/>
                <a:ea typeface="+mn-ea"/>
                <a:cs typeface="+mn-cs"/>
              </a:rPr>
              <a:t> to</a:t>
            </a:r>
            <a:r>
              <a:rPr lang="en-US" sz="1200" kern="1200" dirty="0">
                <a:solidFill>
                  <a:schemeClr val="tx1"/>
                </a:solidFill>
                <a:effectLst/>
                <a:latin typeface="+mn-lt"/>
                <a:ea typeface="+mn-ea"/>
                <a:cs typeface="+mn-cs"/>
              </a:rPr>
              <a:t> ultimately help you increase your profitability, reduce cost and manage risk.</a:t>
            </a:r>
          </a:p>
        </p:txBody>
      </p:sp>
      <p:sp>
        <p:nvSpPr>
          <p:cNvPr id="4" name="Header Placeholder 3"/>
          <p:cNvSpPr>
            <a:spLocks noGrp="1"/>
          </p:cNvSpPr>
          <p:nvPr>
            <p:ph type="hdr" sz="quarter" idx="10"/>
          </p:nvPr>
        </p:nvSpPr>
        <p:spPr/>
        <p:txBody>
          <a:bodyPr/>
          <a:lstStyle/>
          <a:p>
            <a:endParaRPr lang="en-GB" dirty="0">
              <a:solidFill>
                <a:prstClr val="black"/>
              </a:solidFill>
            </a:endParaRPr>
          </a:p>
        </p:txBody>
      </p:sp>
    </p:spTree>
    <p:extLst>
      <p:ext uri="{BB962C8B-B14F-4D97-AF65-F5344CB8AC3E}">
        <p14:creationId xmlns:p14="http://schemas.microsoft.com/office/powerpoint/2010/main" val="312821807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9" name="Picture 11" descr="Image result for patterns corporate"/>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4681749" cy="292715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userDrawn="1"/>
        </p:nvSpPr>
        <p:spPr>
          <a:xfrm>
            <a:off x="0" y="0"/>
            <a:ext cx="4997018" cy="3027680"/>
          </a:xfrm>
          <a:prstGeom prst="rect">
            <a:avLst/>
          </a:prstGeom>
          <a:solidFill>
            <a:schemeClr val="bg1">
              <a:alpha val="8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a:solidFill>
                <a:prstClr val="white"/>
              </a:solidFill>
            </a:endParaRPr>
          </a:p>
        </p:txBody>
      </p:sp>
      <p:sp>
        <p:nvSpPr>
          <p:cNvPr id="11" name="object 2"/>
          <p:cNvSpPr/>
          <p:nvPr userDrawn="1"/>
        </p:nvSpPr>
        <p:spPr>
          <a:xfrm>
            <a:off x="6087533" y="1524"/>
            <a:ext cx="6095572" cy="174819"/>
          </a:xfrm>
          <a:custGeom>
            <a:avLst/>
            <a:gdLst/>
            <a:ahLst/>
            <a:cxnLst/>
            <a:rect l="l" t="t" r="r" b="b"/>
            <a:pathLst>
              <a:path w="10052050" h="288290">
                <a:moveTo>
                  <a:pt x="10052049" y="0"/>
                </a:moveTo>
                <a:lnTo>
                  <a:pt x="0" y="0"/>
                </a:lnTo>
                <a:lnTo>
                  <a:pt x="0" y="288158"/>
                </a:lnTo>
                <a:lnTo>
                  <a:pt x="10052049" y="288158"/>
                </a:lnTo>
                <a:lnTo>
                  <a:pt x="10052049" y="0"/>
                </a:lnTo>
                <a:close/>
              </a:path>
            </a:pathLst>
          </a:custGeom>
          <a:solidFill>
            <a:srgbClr val="D09B2B"/>
          </a:solidFill>
        </p:spPr>
        <p:txBody>
          <a:bodyPr wrap="square" lIns="0" tIns="0" rIns="0" bIns="0" rtlCol="0"/>
          <a:lstStyle/>
          <a:p>
            <a:endParaRPr sz="1092">
              <a:solidFill>
                <a:prstClr val="black"/>
              </a:solidFill>
            </a:endParaRPr>
          </a:p>
        </p:txBody>
      </p:sp>
      <p:sp>
        <p:nvSpPr>
          <p:cNvPr id="12" name="object 4"/>
          <p:cNvSpPr/>
          <p:nvPr userDrawn="1"/>
        </p:nvSpPr>
        <p:spPr>
          <a:xfrm>
            <a:off x="6096043" y="0"/>
            <a:ext cx="6095957" cy="6858000"/>
          </a:xfrm>
          <a:custGeom>
            <a:avLst/>
            <a:gdLst/>
            <a:ahLst/>
            <a:cxnLst/>
            <a:rect l="l" t="t" r="r" b="b"/>
            <a:pathLst>
              <a:path w="10052685" h="11209655">
                <a:moveTo>
                  <a:pt x="10052164" y="0"/>
                </a:moveTo>
                <a:lnTo>
                  <a:pt x="9764027" y="0"/>
                </a:lnTo>
                <a:lnTo>
                  <a:pt x="9764027" y="10921263"/>
                </a:lnTo>
                <a:lnTo>
                  <a:pt x="0" y="10921263"/>
                </a:lnTo>
                <a:lnTo>
                  <a:pt x="0" y="11209414"/>
                </a:lnTo>
                <a:lnTo>
                  <a:pt x="10052050" y="11209414"/>
                </a:lnTo>
                <a:lnTo>
                  <a:pt x="10052050" y="11120336"/>
                </a:lnTo>
                <a:lnTo>
                  <a:pt x="10052164" y="0"/>
                </a:lnTo>
                <a:close/>
              </a:path>
            </a:pathLst>
          </a:custGeom>
          <a:solidFill>
            <a:srgbClr val="D09B2B"/>
          </a:solidFill>
        </p:spPr>
        <p:txBody>
          <a:bodyPr wrap="square" lIns="0" tIns="0" rIns="0" bIns="0" rtlCol="0"/>
          <a:lstStyle/>
          <a:p>
            <a:endParaRPr sz="1092">
              <a:solidFill>
                <a:srgbClr val="D09B2B"/>
              </a:solidFill>
            </a:endParaRPr>
          </a:p>
        </p:txBody>
      </p:sp>
      <p:sp>
        <p:nvSpPr>
          <p:cNvPr id="13" name="object 2"/>
          <p:cNvSpPr/>
          <p:nvPr userDrawn="1"/>
        </p:nvSpPr>
        <p:spPr>
          <a:xfrm>
            <a:off x="428" y="0"/>
            <a:ext cx="6086331" cy="174819"/>
          </a:xfrm>
          <a:custGeom>
            <a:avLst/>
            <a:gdLst/>
            <a:ahLst/>
            <a:cxnLst/>
            <a:rect l="l" t="t" r="r" b="b"/>
            <a:pathLst>
              <a:path w="10036810" h="288290">
                <a:moveTo>
                  <a:pt x="0" y="288158"/>
                </a:moveTo>
                <a:lnTo>
                  <a:pt x="0" y="0"/>
                </a:lnTo>
                <a:lnTo>
                  <a:pt x="10036398" y="0"/>
                </a:lnTo>
                <a:lnTo>
                  <a:pt x="10036398" y="288158"/>
                </a:lnTo>
                <a:lnTo>
                  <a:pt x="0" y="288158"/>
                </a:lnTo>
                <a:close/>
              </a:path>
            </a:pathLst>
          </a:custGeom>
          <a:solidFill>
            <a:srgbClr val="2C286C"/>
          </a:solidFill>
        </p:spPr>
        <p:txBody>
          <a:bodyPr wrap="square" lIns="0" tIns="0" rIns="0" bIns="0" rtlCol="0"/>
          <a:lstStyle/>
          <a:p>
            <a:endParaRPr sz="1092">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14" name="object 4"/>
          <p:cNvSpPr/>
          <p:nvPr userDrawn="1"/>
        </p:nvSpPr>
        <p:spPr>
          <a:xfrm>
            <a:off x="0" y="62564"/>
            <a:ext cx="6093619" cy="6797023"/>
          </a:xfrm>
          <a:custGeom>
            <a:avLst/>
            <a:gdLst/>
            <a:ahLst/>
            <a:cxnLst/>
            <a:rect l="l" t="t" r="r" b="b"/>
            <a:pathLst>
              <a:path w="10036810" h="11209655">
                <a:moveTo>
                  <a:pt x="10036391" y="10921263"/>
                </a:moveTo>
                <a:lnTo>
                  <a:pt x="272364" y="10921263"/>
                </a:lnTo>
                <a:lnTo>
                  <a:pt x="272364" y="0"/>
                </a:lnTo>
                <a:lnTo>
                  <a:pt x="0" y="0"/>
                </a:lnTo>
                <a:lnTo>
                  <a:pt x="0" y="10921263"/>
                </a:lnTo>
                <a:lnTo>
                  <a:pt x="0" y="11120336"/>
                </a:lnTo>
                <a:lnTo>
                  <a:pt x="0" y="11209414"/>
                </a:lnTo>
                <a:lnTo>
                  <a:pt x="10036391" y="11209414"/>
                </a:lnTo>
                <a:lnTo>
                  <a:pt x="10036391" y="10921263"/>
                </a:lnTo>
                <a:close/>
              </a:path>
            </a:pathLst>
          </a:custGeom>
          <a:solidFill>
            <a:srgbClr val="2C286C"/>
          </a:solidFill>
        </p:spPr>
        <p:txBody>
          <a:bodyPr wrap="square" lIns="0" tIns="0" rIns="0" bIns="0" rtlCol="0"/>
          <a:lstStyle/>
          <a:p>
            <a:pPr defTabSz="914034"/>
            <a:endParaRPr sz="1092">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19" name="Footer Placeholder 4"/>
          <p:cNvSpPr txBox="1">
            <a:spLocks/>
          </p:cNvSpPr>
          <p:nvPr userDrawn="1"/>
        </p:nvSpPr>
        <p:spPr>
          <a:xfrm rot="16200000">
            <a:off x="9753600" y="3322206"/>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A" dirty="0"/>
              <a:t>Private &amp; Confidential |</a:t>
            </a:r>
            <a:r>
              <a:rPr lang="en-CA" baseline="0" dirty="0"/>
              <a:t> </a:t>
            </a:r>
            <a:r>
              <a:rPr lang="en-CA" dirty="0"/>
              <a:t>Circulation Restricted</a:t>
            </a:r>
          </a:p>
        </p:txBody>
      </p:sp>
      <p:pic>
        <p:nvPicPr>
          <p:cNvPr id="16" name="Picture 1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139348" y="1689441"/>
            <a:ext cx="4511824" cy="2711093"/>
          </a:xfrm>
          <a:prstGeom prst="rect">
            <a:avLst/>
          </a:prstGeom>
        </p:spPr>
      </p:pic>
      <p:sp>
        <p:nvSpPr>
          <p:cNvPr id="17" name="Rectangle 16"/>
          <p:cNvSpPr/>
          <p:nvPr userDrawn="1"/>
        </p:nvSpPr>
        <p:spPr>
          <a:xfrm>
            <a:off x="2108758" y="5924958"/>
            <a:ext cx="8825346" cy="400110"/>
          </a:xfrm>
          <a:prstGeom prst="rect">
            <a:avLst/>
          </a:prstGeom>
        </p:spPr>
        <p:txBody>
          <a:bodyPr wrap="square">
            <a:spAutoFit/>
          </a:bodyPr>
          <a:lstStyle/>
          <a:p>
            <a:pPr algn="r"/>
            <a:r>
              <a:rPr lang="en-GB" sz="2000" b="1" dirty="0">
                <a:solidFill>
                  <a:srgbClr val="D19C2C"/>
                </a:solidFill>
                <a:latin typeface="Gill Sans MT" panose="020B0502020104020203" pitchFamily="34" charset="0"/>
                <a:ea typeface="Cambria" pitchFamily="18" charset="0"/>
                <a:cs typeface="Arial" panose="020B0604020202020204" pitchFamily="34" charset="0"/>
              </a:rPr>
              <a:t>LEGAL | RISK | M&amp;A | TAX | AUDIT</a:t>
            </a:r>
          </a:p>
        </p:txBody>
      </p:sp>
    </p:spTree>
    <p:extLst>
      <p:ext uri="{BB962C8B-B14F-4D97-AF65-F5344CB8AC3E}">
        <p14:creationId xmlns:p14="http://schemas.microsoft.com/office/powerpoint/2010/main" val="781314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Gill Sans MT" panose="020B0502020104020203"/>
              </a:defRPr>
            </a:lvl1pPr>
          </a:lstStyle>
          <a:p>
            <a:r>
              <a:rPr lang="en-US" dirty="0"/>
              <a:t>Click to edit Master title style</a:t>
            </a:r>
            <a:endParaRPr lang="en-CA" dirty="0"/>
          </a:p>
        </p:txBody>
      </p:sp>
      <p:sp>
        <p:nvSpPr>
          <p:cNvPr id="3" name="Vertical Text Placeholder 2"/>
          <p:cNvSpPr>
            <a:spLocks noGrp="1"/>
          </p:cNvSpPr>
          <p:nvPr>
            <p:ph type="body" orient="vert" idx="1"/>
          </p:nvPr>
        </p:nvSpPr>
        <p:spPr/>
        <p:txBody>
          <a:bodyPr vert="eaVert"/>
          <a:lstStyle>
            <a:lvl1pPr>
              <a:defRPr>
                <a:latin typeface="Gill Sans MT" panose="020B0502020104020203"/>
              </a:defRPr>
            </a:lvl1pPr>
            <a:lvl2pPr>
              <a:defRPr>
                <a:latin typeface="Gill Sans MT" panose="020B0502020104020203"/>
              </a:defRPr>
            </a:lvl2pPr>
            <a:lvl3pPr>
              <a:defRPr>
                <a:latin typeface="Gill Sans MT" panose="020B0502020104020203"/>
              </a:defRPr>
            </a:lvl3pPr>
            <a:lvl4pPr>
              <a:defRPr>
                <a:latin typeface="Gill Sans MT" panose="020B0502020104020203"/>
              </a:defRPr>
            </a:lvl4pPr>
            <a:lvl5pPr>
              <a:defRPr>
                <a:latin typeface="Gill Sans MT" panose="020B0502020104020203"/>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Date Placeholder 3"/>
          <p:cNvSpPr>
            <a:spLocks noGrp="1"/>
          </p:cNvSpPr>
          <p:nvPr>
            <p:ph type="dt" sz="half" idx="10"/>
          </p:nvPr>
        </p:nvSpPr>
        <p:spPr/>
        <p:txBody>
          <a:bodyPr/>
          <a:lstStyle/>
          <a:p>
            <a:fld id="{C50A07CA-FC22-4EAA-947A-A7858445FF21}" type="datetime1">
              <a:rPr lang="en-CA" smtClean="0"/>
              <a:t>2022-08-29</a:t>
            </a:fld>
            <a:endParaRPr lang="en-CA"/>
          </a:p>
        </p:txBody>
      </p:sp>
      <p:sp>
        <p:nvSpPr>
          <p:cNvPr id="5" name="Footer Placeholder 4"/>
          <p:cNvSpPr>
            <a:spLocks noGrp="1"/>
          </p:cNvSpPr>
          <p:nvPr>
            <p:ph type="ftr" sz="quarter" idx="11"/>
          </p:nvPr>
        </p:nvSpPr>
        <p:spPr/>
        <p:txBody>
          <a:bodyPr/>
          <a:lstStyle/>
          <a:p>
            <a:endParaRPr lang="en-CA"/>
          </a:p>
        </p:txBody>
      </p:sp>
      <p:sp>
        <p:nvSpPr>
          <p:cNvPr id="7" name="object 2"/>
          <p:cNvSpPr/>
          <p:nvPr userDrawn="1"/>
        </p:nvSpPr>
        <p:spPr>
          <a:xfrm>
            <a:off x="6087533" y="1524"/>
            <a:ext cx="6095572" cy="174819"/>
          </a:xfrm>
          <a:custGeom>
            <a:avLst/>
            <a:gdLst/>
            <a:ahLst/>
            <a:cxnLst/>
            <a:rect l="l" t="t" r="r" b="b"/>
            <a:pathLst>
              <a:path w="10052050" h="288290">
                <a:moveTo>
                  <a:pt x="10052049" y="0"/>
                </a:moveTo>
                <a:lnTo>
                  <a:pt x="0" y="0"/>
                </a:lnTo>
                <a:lnTo>
                  <a:pt x="0" y="288158"/>
                </a:lnTo>
                <a:lnTo>
                  <a:pt x="10052049" y="288158"/>
                </a:lnTo>
                <a:lnTo>
                  <a:pt x="10052049" y="0"/>
                </a:lnTo>
                <a:close/>
              </a:path>
            </a:pathLst>
          </a:custGeom>
          <a:solidFill>
            <a:srgbClr val="D09B2B"/>
          </a:solidFill>
        </p:spPr>
        <p:txBody>
          <a:bodyPr wrap="square" lIns="0" tIns="0" rIns="0" bIns="0" rtlCol="0"/>
          <a:lstStyle/>
          <a:p>
            <a:endParaRPr sz="1092">
              <a:solidFill>
                <a:prstClr val="black"/>
              </a:solidFill>
            </a:endParaRPr>
          </a:p>
        </p:txBody>
      </p:sp>
      <p:sp>
        <p:nvSpPr>
          <p:cNvPr id="8" name="object 4"/>
          <p:cNvSpPr/>
          <p:nvPr userDrawn="1"/>
        </p:nvSpPr>
        <p:spPr>
          <a:xfrm>
            <a:off x="6096043" y="0"/>
            <a:ext cx="6095957" cy="6858000"/>
          </a:xfrm>
          <a:custGeom>
            <a:avLst/>
            <a:gdLst/>
            <a:ahLst/>
            <a:cxnLst/>
            <a:rect l="l" t="t" r="r" b="b"/>
            <a:pathLst>
              <a:path w="10052685" h="11209655">
                <a:moveTo>
                  <a:pt x="10052164" y="0"/>
                </a:moveTo>
                <a:lnTo>
                  <a:pt x="9764027" y="0"/>
                </a:lnTo>
                <a:lnTo>
                  <a:pt x="9764027" y="10921263"/>
                </a:lnTo>
                <a:lnTo>
                  <a:pt x="0" y="10921263"/>
                </a:lnTo>
                <a:lnTo>
                  <a:pt x="0" y="11209414"/>
                </a:lnTo>
                <a:lnTo>
                  <a:pt x="10052050" y="11209414"/>
                </a:lnTo>
                <a:lnTo>
                  <a:pt x="10052050" y="11120336"/>
                </a:lnTo>
                <a:lnTo>
                  <a:pt x="10052164" y="0"/>
                </a:lnTo>
                <a:close/>
              </a:path>
            </a:pathLst>
          </a:custGeom>
          <a:solidFill>
            <a:srgbClr val="D09B2B"/>
          </a:solidFill>
        </p:spPr>
        <p:txBody>
          <a:bodyPr wrap="square" lIns="0" tIns="0" rIns="0" bIns="0" rtlCol="0"/>
          <a:lstStyle/>
          <a:p>
            <a:endParaRPr sz="1092">
              <a:solidFill>
                <a:srgbClr val="D09B2B"/>
              </a:solidFill>
            </a:endParaRPr>
          </a:p>
        </p:txBody>
      </p:sp>
      <p:sp>
        <p:nvSpPr>
          <p:cNvPr id="9" name="object 2"/>
          <p:cNvSpPr/>
          <p:nvPr userDrawn="1"/>
        </p:nvSpPr>
        <p:spPr>
          <a:xfrm>
            <a:off x="428" y="0"/>
            <a:ext cx="6086331" cy="174819"/>
          </a:xfrm>
          <a:custGeom>
            <a:avLst/>
            <a:gdLst/>
            <a:ahLst/>
            <a:cxnLst/>
            <a:rect l="l" t="t" r="r" b="b"/>
            <a:pathLst>
              <a:path w="10036810" h="288290">
                <a:moveTo>
                  <a:pt x="0" y="288158"/>
                </a:moveTo>
                <a:lnTo>
                  <a:pt x="0" y="0"/>
                </a:lnTo>
                <a:lnTo>
                  <a:pt x="10036398" y="0"/>
                </a:lnTo>
                <a:lnTo>
                  <a:pt x="10036398" y="288158"/>
                </a:lnTo>
                <a:lnTo>
                  <a:pt x="0" y="288158"/>
                </a:lnTo>
                <a:close/>
              </a:path>
            </a:pathLst>
          </a:custGeom>
          <a:solidFill>
            <a:srgbClr val="2C286C"/>
          </a:solidFill>
        </p:spPr>
        <p:txBody>
          <a:bodyPr wrap="square" lIns="0" tIns="0" rIns="0" bIns="0" rtlCol="0"/>
          <a:lstStyle/>
          <a:p>
            <a:endParaRPr sz="1092">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10" name="object 4"/>
          <p:cNvSpPr/>
          <p:nvPr userDrawn="1"/>
        </p:nvSpPr>
        <p:spPr>
          <a:xfrm>
            <a:off x="0" y="62564"/>
            <a:ext cx="6093619" cy="6797023"/>
          </a:xfrm>
          <a:custGeom>
            <a:avLst/>
            <a:gdLst/>
            <a:ahLst/>
            <a:cxnLst/>
            <a:rect l="l" t="t" r="r" b="b"/>
            <a:pathLst>
              <a:path w="10036810" h="11209655">
                <a:moveTo>
                  <a:pt x="10036391" y="10921263"/>
                </a:moveTo>
                <a:lnTo>
                  <a:pt x="272364" y="10921263"/>
                </a:lnTo>
                <a:lnTo>
                  <a:pt x="272364" y="0"/>
                </a:lnTo>
                <a:lnTo>
                  <a:pt x="0" y="0"/>
                </a:lnTo>
                <a:lnTo>
                  <a:pt x="0" y="10921263"/>
                </a:lnTo>
                <a:lnTo>
                  <a:pt x="0" y="11120336"/>
                </a:lnTo>
                <a:lnTo>
                  <a:pt x="0" y="11209414"/>
                </a:lnTo>
                <a:lnTo>
                  <a:pt x="10036391" y="11209414"/>
                </a:lnTo>
                <a:lnTo>
                  <a:pt x="10036391" y="10921263"/>
                </a:lnTo>
                <a:close/>
              </a:path>
            </a:pathLst>
          </a:custGeom>
          <a:solidFill>
            <a:srgbClr val="2C286C"/>
          </a:solidFill>
        </p:spPr>
        <p:txBody>
          <a:bodyPr wrap="square" lIns="0" tIns="0" rIns="0" bIns="0" rtlCol="0"/>
          <a:lstStyle/>
          <a:p>
            <a:pPr defTabSz="914034"/>
            <a:endParaRPr sz="1092">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11" name="Slide Number Placeholder 6"/>
          <p:cNvSpPr txBox="1">
            <a:spLocks/>
          </p:cNvSpPr>
          <p:nvPr userDrawn="1"/>
        </p:nvSpPr>
        <p:spPr>
          <a:xfrm>
            <a:off x="9296400" y="6370204"/>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B3AA984-C265-4216-8DBD-00C0B928C27D}" type="slidenum">
              <a:rPr lang="en-CA" smtClean="0"/>
              <a:pPr/>
              <a:t>‹#›</a:t>
            </a:fld>
            <a:endParaRPr lang="en-CA"/>
          </a:p>
        </p:txBody>
      </p:sp>
      <p:sp>
        <p:nvSpPr>
          <p:cNvPr id="12" name="Footer Placeholder 4"/>
          <p:cNvSpPr txBox="1">
            <a:spLocks/>
          </p:cNvSpPr>
          <p:nvPr userDrawn="1"/>
        </p:nvSpPr>
        <p:spPr>
          <a:xfrm rot="16200000">
            <a:off x="9753600" y="3322206"/>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A" dirty="0"/>
              <a:t>Private &amp; Confidential |</a:t>
            </a:r>
            <a:r>
              <a:rPr lang="en-CA" baseline="0" dirty="0"/>
              <a:t> </a:t>
            </a:r>
            <a:r>
              <a:rPr lang="en-CA" dirty="0"/>
              <a:t>Circulation Restricted</a:t>
            </a:r>
          </a:p>
        </p:txBody>
      </p:sp>
    </p:spTree>
    <p:extLst>
      <p:ext uri="{BB962C8B-B14F-4D97-AF65-F5344CB8AC3E}">
        <p14:creationId xmlns:p14="http://schemas.microsoft.com/office/powerpoint/2010/main" val="450464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218D7E24-369B-449B-ACA0-AE17834EBCC6}" type="datetime1">
              <a:rPr lang="en-CA" smtClean="0"/>
              <a:t>2022-08-29</a:t>
            </a:fld>
            <a:endParaRPr lang="en-CA"/>
          </a:p>
        </p:txBody>
      </p:sp>
      <p:sp>
        <p:nvSpPr>
          <p:cNvPr id="5" name="Footer Placeholder 4"/>
          <p:cNvSpPr>
            <a:spLocks noGrp="1"/>
          </p:cNvSpPr>
          <p:nvPr>
            <p:ph type="ftr" sz="quarter" idx="11"/>
          </p:nvPr>
        </p:nvSpPr>
        <p:spPr/>
        <p:txBody>
          <a:bodyPr/>
          <a:lstStyle/>
          <a:p>
            <a:endParaRPr lang="en-CA"/>
          </a:p>
        </p:txBody>
      </p:sp>
      <p:sp>
        <p:nvSpPr>
          <p:cNvPr id="7" name="object 2"/>
          <p:cNvSpPr/>
          <p:nvPr userDrawn="1"/>
        </p:nvSpPr>
        <p:spPr>
          <a:xfrm>
            <a:off x="6087533" y="1524"/>
            <a:ext cx="6095572" cy="174819"/>
          </a:xfrm>
          <a:custGeom>
            <a:avLst/>
            <a:gdLst/>
            <a:ahLst/>
            <a:cxnLst/>
            <a:rect l="l" t="t" r="r" b="b"/>
            <a:pathLst>
              <a:path w="10052050" h="288290">
                <a:moveTo>
                  <a:pt x="10052049" y="0"/>
                </a:moveTo>
                <a:lnTo>
                  <a:pt x="0" y="0"/>
                </a:lnTo>
                <a:lnTo>
                  <a:pt x="0" y="288158"/>
                </a:lnTo>
                <a:lnTo>
                  <a:pt x="10052049" y="288158"/>
                </a:lnTo>
                <a:lnTo>
                  <a:pt x="10052049" y="0"/>
                </a:lnTo>
                <a:close/>
              </a:path>
            </a:pathLst>
          </a:custGeom>
          <a:solidFill>
            <a:srgbClr val="D09B2B"/>
          </a:solidFill>
        </p:spPr>
        <p:txBody>
          <a:bodyPr wrap="square" lIns="0" tIns="0" rIns="0" bIns="0" rtlCol="0"/>
          <a:lstStyle/>
          <a:p>
            <a:endParaRPr sz="1092">
              <a:solidFill>
                <a:prstClr val="black"/>
              </a:solidFill>
            </a:endParaRPr>
          </a:p>
        </p:txBody>
      </p:sp>
      <p:sp>
        <p:nvSpPr>
          <p:cNvPr id="8" name="object 4"/>
          <p:cNvSpPr/>
          <p:nvPr userDrawn="1"/>
        </p:nvSpPr>
        <p:spPr>
          <a:xfrm>
            <a:off x="6096043" y="0"/>
            <a:ext cx="6095957" cy="6858000"/>
          </a:xfrm>
          <a:custGeom>
            <a:avLst/>
            <a:gdLst/>
            <a:ahLst/>
            <a:cxnLst/>
            <a:rect l="l" t="t" r="r" b="b"/>
            <a:pathLst>
              <a:path w="10052685" h="11209655">
                <a:moveTo>
                  <a:pt x="10052164" y="0"/>
                </a:moveTo>
                <a:lnTo>
                  <a:pt x="9764027" y="0"/>
                </a:lnTo>
                <a:lnTo>
                  <a:pt x="9764027" y="10921263"/>
                </a:lnTo>
                <a:lnTo>
                  <a:pt x="0" y="10921263"/>
                </a:lnTo>
                <a:lnTo>
                  <a:pt x="0" y="11209414"/>
                </a:lnTo>
                <a:lnTo>
                  <a:pt x="10052050" y="11209414"/>
                </a:lnTo>
                <a:lnTo>
                  <a:pt x="10052050" y="11120336"/>
                </a:lnTo>
                <a:lnTo>
                  <a:pt x="10052164" y="0"/>
                </a:lnTo>
                <a:close/>
              </a:path>
            </a:pathLst>
          </a:custGeom>
          <a:solidFill>
            <a:srgbClr val="D09B2B"/>
          </a:solidFill>
        </p:spPr>
        <p:txBody>
          <a:bodyPr wrap="square" lIns="0" tIns="0" rIns="0" bIns="0" rtlCol="0"/>
          <a:lstStyle/>
          <a:p>
            <a:endParaRPr sz="1092">
              <a:solidFill>
                <a:srgbClr val="D09B2B"/>
              </a:solidFill>
            </a:endParaRPr>
          </a:p>
        </p:txBody>
      </p:sp>
      <p:sp>
        <p:nvSpPr>
          <p:cNvPr id="9" name="object 2"/>
          <p:cNvSpPr/>
          <p:nvPr userDrawn="1"/>
        </p:nvSpPr>
        <p:spPr>
          <a:xfrm>
            <a:off x="428" y="0"/>
            <a:ext cx="6086331" cy="174819"/>
          </a:xfrm>
          <a:custGeom>
            <a:avLst/>
            <a:gdLst/>
            <a:ahLst/>
            <a:cxnLst/>
            <a:rect l="l" t="t" r="r" b="b"/>
            <a:pathLst>
              <a:path w="10036810" h="288290">
                <a:moveTo>
                  <a:pt x="0" y="288158"/>
                </a:moveTo>
                <a:lnTo>
                  <a:pt x="0" y="0"/>
                </a:lnTo>
                <a:lnTo>
                  <a:pt x="10036398" y="0"/>
                </a:lnTo>
                <a:lnTo>
                  <a:pt x="10036398" y="288158"/>
                </a:lnTo>
                <a:lnTo>
                  <a:pt x="0" y="288158"/>
                </a:lnTo>
                <a:close/>
              </a:path>
            </a:pathLst>
          </a:custGeom>
          <a:solidFill>
            <a:srgbClr val="2C286C"/>
          </a:solidFill>
        </p:spPr>
        <p:txBody>
          <a:bodyPr wrap="square" lIns="0" tIns="0" rIns="0" bIns="0" rtlCol="0"/>
          <a:lstStyle/>
          <a:p>
            <a:endParaRPr sz="1092">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10" name="object 4"/>
          <p:cNvSpPr/>
          <p:nvPr userDrawn="1"/>
        </p:nvSpPr>
        <p:spPr>
          <a:xfrm>
            <a:off x="0" y="62564"/>
            <a:ext cx="6093619" cy="6797023"/>
          </a:xfrm>
          <a:custGeom>
            <a:avLst/>
            <a:gdLst/>
            <a:ahLst/>
            <a:cxnLst/>
            <a:rect l="l" t="t" r="r" b="b"/>
            <a:pathLst>
              <a:path w="10036810" h="11209655">
                <a:moveTo>
                  <a:pt x="10036391" y="10921263"/>
                </a:moveTo>
                <a:lnTo>
                  <a:pt x="272364" y="10921263"/>
                </a:lnTo>
                <a:lnTo>
                  <a:pt x="272364" y="0"/>
                </a:lnTo>
                <a:lnTo>
                  <a:pt x="0" y="0"/>
                </a:lnTo>
                <a:lnTo>
                  <a:pt x="0" y="10921263"/>
                </a:lnTo>
                <a:lnTo>
                  <a:pt x="0" y="11120336"/>
                </a:lnTo>
                <a:lnTo>
                  <a:pt x="0" y="11209414"/>
                </a:lnTo>
                <a:lnTo>
                  <a:pt x="10036391" y="11209414"/>
                </a:lnTo>
                <a:lnTo>
                  <a:pt x="10036391" y="10921263"/>
                </a:lnTo>
                <a:close/>
              </a:path>
            </a:pathLst>
          </a:custGeom>
          <a:solidFill>
            <a:srgbClr val="2C286C"/>
          </a:solidFill>
        </p:spPr>
        <p:txBody>
          <a:bodyPr wrap="square" lIns="0" tIns="0" rIns="0" bIns="0" rtlCol="0"/>
          <a:lstStyle/>
          <a:p>
            <a:pPr defTabSz="914034"/>
            <a:endParaRPr sz="1092">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11" name="Slide Number Placeholder 6"/>
          <p:cNvSpPr txBox="1">
            <a:spLocks/>
          </p:cNvSpPr>
          <p:nvPr userDrawn="1"/>
        </p:nvSpPr>
        <p:spPr>
          <a:xfrm>
            <a:off x="9296400" y="6370204"/>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B3AA984-C265-4216-8DBD-00C0B928C27D}" type="slidenum">
              <a:rPr lang="en-CA" smtClean="0"/>
              <a:pPr/>
              <a:t>‹#›</a:t>
            </a:fld>
            <a:endParaRPr lang="en-CA"/>
          </a:p>
        </p:txBody>
      </p:sp>
      <p:sp>
        <p:nvSpPr>
          <p:cNvPr id="12" name="Footer Placeholder 4"/>
          <p:cNvSpPr txBox="1">
            <a:spLocks/>
          </p:cNvSpPr>
          <p:nvPr userDrawn="1"/>
        </p:nvSpPr>
        <p:spPr>
          <a:xfrm rot="16200000">
            <a:off x="9753600" y="3322206"/>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A" dirty="0"/>
              <a:t>Private &amp; Confidential |</a:t>
            </a:r>
            <a:r>
              <a:rPr lang="en-CA" baseline="0" dirty="0"/>
              <a:t> </a:t>
            </a:r>
            <a:r>
              <a:rPr lang="en-CA" dirty="0"/>
              <a:t>Circulation Restricted</a:t>
            </a:r>
          </a:p>
        </p:txBody>
      </p:sp>
    </p:spTree>
    <p:extLst>
      <p:ext uri="{BB962C8B-B14F-4D97-AF65-F5344CB8AC3E}">
        <p14:creationId xmlns:p14="http://schemas.microsoft.com/office/powerpoint/2010/main" val="39543603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5_Opening slide">
    <p:spTree>
      <p:nvGrpSpPr>
        <p:cNvPr id="1" name=""/>
        <p:cNvGrpSpPr/>
        <p:nvPr/>
      </p:nvGrpSpPr>
      <p:grpSpPr>
        <a:xfrm>
          <a:off x="0" y="0"/>
          <a:ext cx="0" cy="0"/>
          <a:chOff x="0" y="0"/>
          <a:chExt cx="0" cy="0"/>
        </a:xfrm>
      </p:grpSpPr>
      <p:pic>
        <p:nvPicPr>
          <p:cNvPr id="4" name="Picture 11" descr="Image result for patterns corporate"/>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4683578" cy="2926474"/>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userDrawn="1"/>
        </p:nvSpPr>
        <p:spPr>
          <a:xfrm>
            <a:off x="-135595" y="0"/>
            <a:ext cx="4998971" cy="3026979"/>
          </a:xfrm>
          <a:prstGeom prst="rect">
            <a:avLst/>
          </a:prstGeom>
          <a:solidFill>
            <a:schemeClr val="bg1">
              <a:alpha val="8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85820"/>
            <a:endParaRPr lang="en-US" sz="1799">
              <a:solidFill>
                <a:prstClr val="white"/>
              </a:solidFill>
            </a:endParaRPr>
          </a:p>
        </p:txBody>
      </p:sp>
      <p:sp>
        <p:nvSpPr>
          <p:cNvPr id="5" name="object 2"/>
          <p:cNvSpPr/>
          <p:nvPr userDrawn="1"/>
        </p:nvSpPr>
        <p:spPr>
          <a:xfrm>
            <a:off x="6087533" y="1524"/>
            <a:ext cx="6095572" cy="174819"/>
          </a:xfrm>
          <a:custGeom>
            <a:avLst/>
            <a:gdLst/>
            <a:ahLst/>
            <a:cxnLst/>
            <a:rect l="l" t="t" r="r" b="b"/>
            <a:pathLst>
              <a:path w="10052050" h="288290">
                <a:moveTo>
                  <a:pt x="10052049" y="0"/>
                </a:moveTo>
                <a:lnTo>
                  <a:pt x="0" y="0"/>
                </a:lnTo>
                <a:lnTo>
                  <a:pt x="0" y="288158"/>
                </a:lnTo>
                <a:lnTo>
                  <a:pt x="10052049" y="288158"/>
                </a:lnTo>
                <a:lnTo>
                  <a:pt x="10052049" y="0"/>
                </a:lnTo>
                <a:close/>
              </a:path>
            </a:pathLst>
          </a:custGeom>
          <a:solidFill>
            <a:srgbClr val="D09B2B"/>
          </a:solidFill>
        </p:spPr>
        <p:txBody>
          <a:bodyPr wrap="square" lIns="0" tIns="0" rIns="0" bIns="0" rtlCol="0"/>
          <a:lstStyle/>
          <a:p>
            <a:endParaRPr sz="1092">
              <a:solidFill>
                <a:prstClr val="black"/>
              </a:solidFill>
            </a:endParaRPr>
          </a:p>
        </p:txBody>
      </p:sp>
      <p:sp>
        <p:nvSpPr>
          <p:cNvPr id="6" name="object 4"/>
          <p:cNvSpPr/>
          <p:nvPr userDrawn="1"/>
        </p:nvSpPr>
        <p:spPr>
          <a:xfrm>
            <a:off x="6096043" y="0"/>
            <a:ext cx="6095957" cy="6858000"/>
          </a:xfrm>
          <a:custGeom>
            <a:avLst/>
            <a:gdLst/>
            <a:ahLst/>
            <a:cxnLst/>
            <a:rect l="l" t="t" r="r" b="b"/>
            <a:pathLst>
              <a:path w="10052685" h="11209655">
                <a:moveTo>
                  <a:pt x="10052164" y="0"/>
                </a:moveTo>
                <a:lnTo>
                  <a:pt x="9764027" y="0"/>
                </a:lnTo>
                <a:lnTo>
                  <a:pt x="9764027" y="10921263"/>
                </a:lnTo>
                <a:lnTo>
                  <a:pt x="0" y="10921263"/>
                </a:lnTo>
                <a:lnTo>
                  <a:pt x="0" y="11209414"/>
                </a:lnTo>
                <a:lnTo>
                  <a:pt x="10052050" y="11209414"/>
                </a:lnTo>
                <a:lnTo>
                  <a:pt x="10052050" y="11120336"/>
                </a:lnTo>
                <a:lnTo>
                  <a:pt x="10052164" y="0"/>
                </a:lnTo>
                <a:close/>
              </a:path>
            </a:pathLst>
          </a:custGeom>
          <a:solidFill>
            <a:srgbClr val="D09B2B"/>
          </a:solidFill>
        </p:spPr>
        <p:txBody>
          <a:bodyPr wrap="square" lIns="0" tIns="0" rIns="0" bIns="0" rtlCol="0"/>
          <a:lstStyle/>
          <a:p>
            <a:endParaRPr sz="1092">
              <a:solidFill>
                <a:srgbClr val="D09B2B"/>
              </a:solidFill>
            </a:endParaRPr>
          </a:p>
        </p:txBody>
      </p:sp>
      <p:sp>
        <p:nvSpPr>
          <p:cNvPr id="8" name="object 2"/>
          <p:cNvSpPr/>
          <p:nvPr userDrawn="1"/>
        </p:nvSpPr>
        <p:spPr>
          <a:xfrm>
            <a:off x="428" y="0"/>
            <a:ext cx="6086331" cy="174819"/>
          </a:xfrm>
          <a:custGeom>
            <a:avLst/>
            <a:gdLst/>
            <a:ahLst/>
            <a:cxnLst/>
            <a:rect l="l" t="t" r="r" b="b"/>
            <a:pathLst>
              <a:path w="10036810" h="288290">
                <a:moveTo>
                  <a:pt x="0" y="288158"/>
                </a:moveTo>
                <a:lnTo>
                  <a:pt x="0" y="0"/>
                </a:lnTo>
                <a:lnTo>
                  <a:pt x="10036398" y="0"/>
                </a:lnTo>
                <a:lnTo>
                  <a:pt x="10036398" y="288158"/>
                </a:lnTo>
                <a:lnTo>
                  <a:pt x="0" y="288158"/>
                </a:lnTo>
                <a:close/>
              </a:path>
            </a:pathLst>
          </a:custGeom>
          <a:solidFill>
            <a:srgbClr val="2C286C"/>
          </a:solidFill>
        </p:spPr>
        <p:txBody>
          <a:bodyPr wrap="square" lIns="0" tIns="0" rIns="0" bIns="0" rtlCol="0"/>
          <a:lstStyle/>
          <a:p>
            <a:endParaRPr sz="1092">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9" name="object 4"/>
          <p:cNvSpPr/>
          <p:nvPr userDrawn="1"/>
        </p:nvSpPr>
        <p:spPr>
          <a:xfrm>
            <a:off x="0" y="62564"/>
            <a:ext cx="6093619" cy="6797023"/>
          </a:xfrm>
          <a:custGeom>
            <a:avLst/>
            <a:gdLst/>
            <a:ahLst/>
            <a:cxnLst/>
            <a:rect l="l" t="t" r="r" b="b"/>
            <a:pathLst>
              <a:path w="10036810" h="11209655">
                <a:moveTo>
                  <a:pt x="10036391" y="10921263"/>
                </a:moveTo>
                <a:lnTo>
                  <a:pt x="272364" y="10921263"/>
                </a:lnTo>
                <a:lnTo>
                  <a:pt x="272364" y="0"/>
                </a:lnTo>
                <a:lnTo>
                  <a:pt x="0" y="0"/>
                </a:lnTo>
                <a:lnTo>
                  <a:pt x="0" y="10921263"/>
                </a:lnTo>
                <a:lnTo>
                  <a:pt x="0" y="11120336"/>
                </a:lnTo>
                <a:lnTo>
                  <a:pt x="0" y="11209414"/>
                </a:lnTo>
                <a:lnTo>
                  <a:pt x="10036391" y="11209414"/>
                </a:lnTo>
                <a:lnTo>
                  <a:pt x="10036391" y="10921263"/>
                </a:lnTo>
                <a:close/>
              </a:path>
            </a:pathLst>
          </a:custGeom>
          <a:solidFill>
            <a:srgbClr val="2C286C"/>
          </a:solidFill>
        </p:spPr>
        <p:txBody>
          <a:bodyPr wrap="square" lIns="0" tIns="0" rIns="0" bIns="0" rtlCol="0"/>
          <a:lstStyle/>
          <a:p>
            <a:pPr defTabSz="914034"/>
            <a:endParaRPr sz="1092">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937418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noChangeAspect="1"/>
          </p:cNvSpPr>
          <p:nvPr>
            <p:ph type="title"/>
          </p:nvPr>
        </p:nvSpPr>
        <p:spPr>
          <a:xfrm>
            <a:off x="207820" y="235528"/>
            <a:ext cx="9289471" cy="457634"/>
          </a:xfrm>
        </p:spPr>
        <p:txBody>
          <a:bodyPr>
            <a:noAutofit/>
          </a:bodyPr>
          <a:lstStyle>
            <a:lvl1pPr>
              <a:defRPr sz="2800">
                <a:latin typeface="Gill Sans MT" panose="020B0502020104020203"/>
              </a:defRPr>
            </a:lvl1pPr>
          </a:lstStyle>
          <a:p>
            <a:r>
              <a:rPr lang="en-US" dirty="0"/>
              <a:t>Click to edit Master title style</a:t>
            </a:r>
            <a:endParaRPr lang="en-CA" dirty="0"/>
          </a:p>
        </p:txBody>
      </p:sp>
      <p:sp>
        <p:nvSpPr>
          <p:cNvPr id="3" name="Content Placeholder 2"/>
          <p:cNvSpPr>
            <a:spLocks noGrp="1"/>
          </p:cNvSpPr>
          <p:nvPr>
            <p:ph idx="1"/>
          </p:nvPr>
        </p:nvSpPr>
        <p:spPr>
          <a:xfrm>
            <a:off x="893619" y="1638589"/>
            <a:ext cx="10515600" cy="4351338"/>
          </a:xfrm>
        </p:spPr>
        <p:txBody>
          <a:bodyPr/>
          <a:lstStyle>
            <a:lvl1pPr marL="0" marR="0" indent="0" algn="l" defTabSz="1086707" rtl="0" eaLnBrk="1" fontAlgn="auto" latinLnBrk="0" hangingPunct="1">
              <a:lnSpc>
                <a:spcPct val="100000"/>
              </a:lnSpc>
              <a:spcBef>
                <a:spcPct val="20000"/>
              </a:spcBef>
              <a:spcAft>
                <a:spcPts val="0"/>
              </a:spcAft>
              <a:buClr>
                <a:srgbClr val="D19C2C"/>
              </a:buClr>
              <a:buSzTx/>
              <a:buFont typeface="Arial" pitchFamily="34" charset="0"/>
              <a:buNone/>
              <a:tabLst/>
              <a:defRPr>
                <a:latin typeface="Gill Sans MT" panose="020B0502020104020203"/>
              </a:defRPr>
            </a:lvl1pPr>
            <a:lvl2pPr marL="543356" marR="0" indent="0" algn="l" defTabSz="1086707" rtl="0" eaLnBrk="1" fontAlgn="auto" latinLnBrk="0" hangingPunct="1">
              <a:lnSpc>
                <a:spcPct val="100000"/>
              </a:lnSpc>
              <a:spcBef>
                <a:spcPct val="20000"/>
              </a:spcBef>
              <a:spcAft>
                <a:spcPts val="0"/>
              </a:spcAft>
              <a:buClr>
                <a:srgbClr val="D19C2C"/>
              </a:buClr>
              <a:buSzTx/>
              <a:buFont typeface="Arial" pitchFamily="34" charset="0"/>
              <a:buNone/>
              <a:tabLst/>
              <a:defRPr>
                <a:latin typeface="Gill Sans MT" panose="020B0502020104020203"/>
              </a:defRPr>
            </a:lvl2pPr>
            <a:lvl3pPr marL="1086711" marR="0" indent="0" algn="l" defTabSz="1086707" rtl="0" eaLnBrk="1" fontAlgn="auto" latinLnBrk="0" hangingPunct="1">
              <a:lnSpc>
                <a:spcPct val="100000"/>
              </a:lnSpc>
              <a:spcBef>
                <a:spcPct val="20000"/>
              </a:spcBef>
              <a:spcAft>
                <a:spcPts val="0"/>
              </a:spcAft>
              <a:buClr>
                <a:srgbClr val="D19C2C"/>
              </a:buClr>
              <a:buSzTx/>
              <a:buFont typeface="Arial" pitchFamily="34" charset="0"/>
              <a:buNone/>
              <a:tabLst/>
              <a:defRPr>
                <a:latin typeface="Gill Sans MT" panose="020B0502020104020203"/>
              </a:defRPr>
            </a:lvl3pPr>
            <a:lvl4pPr marL="1630065" marR="0" indent="0" algn="l" defTabSz="1086707" rtl="0" eaLnBrk="1" fontAlgn="auto" latinLnBrk="0" hangingPunct="1">
              <a:lnSpc>
                <a:spcPct val="100000"/>
              </a:lnSpc>
              <a:spcBef>
                <a:spcPct val="20000"/>
              </a:spcBef>
              <a:spcAft>
                <a:spcPts val="0"/>
              </a:spcAft>
              <a:buClr>
                <a:srgbClr val="D19C2C"/>
              </a:buClr>
              <a:buSzTx/>
              <a:buFont typeface="Arial" pitchFamily="34" charset="0"/>
              <a:buNone/>
              <a:tabLst/>
              <a:defRPr>
                <a:latin typeface="Gill Sans MT" panose="020B0502020104020203"/>
              </a:defRPr>
            </a:lvl4pPr>
            <a:lvl5pPr marL="2173420" marR="0" indent="0" algn="l" defTabSz="1086707" rtl="0" eaLnBrk="1" fontAlgn="auto" latinLnBrk="0" hangingPunct="1">
              <a:lnSpc>
                <a:spcPct val="100000"/>
              </a:lnSpc>
              <a:spcBef>
                <a:spcPct val="20000"/>
              </a:spcBef>
              <a:spcAft>
                <a:spcPts val="0"/>
              </a:spcAft>
              <a:buClr>
                <a:srgbClr val="D19C2C"/>
              </a:buClr>
              <a:buSzTx/>
              <a:buFont typeface="Arial" pitchFamily="34" charset="0"/>
              <a:buNone/>
              <a:tabLst/>
              <a:defRPr>
                <a:latin typeface="Gill Sans MT" panose="020B0502020104020203"/>
              </a:defRPr>
            </a:lvl5pPr>
          </a:lstStyle>
          <a:p>
            <a:pPr marL="407514" marR="0" lvl="0" indent="-407514" algn="l" defTabSz="1086707" rtl="0" eaLnBrk="1" fontAlgn="auto" latinLnBrk="0" hangingPunct="1">
              <a:lnSpc>
                <a:spcPct val="100000"/>
              </a:lnSpc>
              <a:spcBef>
                <a:spcPct val="20000"/>
              </a:spcBef>
              <a:spcAft>
                <a:spcPts val="0"/>
              </a:spcAft>
              <a:buClrTx/>
              <a:buSzTx/>
              <a:buFont typeface="Arial" pitchFamily="34" charset="0"/>
              <a:buChar char="•"/>
              <a:tabLst/>
              <a:defRPr/>
            </a:pPr>
            <a:r>
              <a:rPr kumimoji="0" lang="en-US" sz="3700" b="0" i="0" u="none" strike="noStrike" kern="1200" cap="none" spc="0" normalizeH="0" baseline="0" noProof="0" dirty="0">
                <a:ln>
                  <a:noFill/>
                </a:ln>
                <a:solidFill>
                  <a:prstClr val="black"/>
                </a:solidFill>
                <a:effectLst/>
                <a:uLnTx/>
                <a:uFillTx/>
                <a:latin typeface="Gill Sans MT" panose="020B0502020104020203"/>
                <a:ea typeface="+mn-ea"/>
                <a:cs typeface="+mn-cs"/>
              </a:rPr>
              <a:t>Click to edit Master text styles</a:t>
            </a:r>
          </a:p>
          <a:p>
            <a:pPr marL="882953" marR="0" lvl="1" indent="-339597" algn="l" defTabSz="1086707" rtl="0" eaLnBrk="1" fontAlgn="auto" latinLnBrk="0" hangingPunct="1">
              <a:lnSpc>
                <a:spcPct val="100000"/>
              </a:lnSpc>
              <a:spcBef>
                <a:spcPct val="20000"/>
              </a:spcBef>
              <a:spcAft>
                <a:spcPts val="0"/>
              </a:spcAft>
              <a:buClrTx/>
              <a:buSzTx/>
              <a:buFont typeface="Arial" pitchFamily="34" charset="0"/>
              <a:buChar char="–"/>
              <a:tabLst/>
              <a:defRPr/>
            </a:pPr>
            <a:r>
              <a:rPr kumimoji="0" lang="en-US" sz="3300" b="0" i="0" u="none" strike="noStrike" kern="1200" cap="none" spc="0" normalizeH="0" baseline="0" noProof="0" dirty="0">
                <a:ln>
                  <a:noFill/>
                </a:ln>
                <a:solidFill>
                  <a:prstClr val="black"/>
                </a:solidFill>
                <a:effectLst/>
                <a:uLnTx/>
                <a:uFillTx/>
                <a:latin typeface="Gill Sans MT" panose="020B0502020104020203"/>
                <a:ea typeface="+mn-ea"/>
                <a:cs typeface="+mn-cs"/>
              </a:rPr>
              <a:t>Second level</a:t>
            </a:r>
          </a:p>
          <a:p>
            <a:pPr marL="1358386" marR="0" lvl="2" indent="-271675" algn="l" defTabSz="1086707" rtl="0" eaLnBrk="1" fontAlgn="auto" latinLnBrk="0" hangingPunct="1">
              <a:lnSpc>
                <a:spcPct val="100000"/>
              </a:lnSpc>
              <a:spcBef>
                <a:spcPct val="20000"/>
              </a:spcBef>
              <a:spcAft>
                <a:spcPts val="0"/>
              </a:spcAft>
              <a:buClrTx/>
              <a:buSzTx/>
              <a:buFont typeface="Arial" pitchFamily="34" charset="0"/>
              <a:buChar char="•"/>
              <a:tabLst/>
              <a:defRPr/>
            </a:pPr>
            <a:r>
              <a:rPr kumimoji="0" lang="en-US" sz="2900" b="0" i="0" u="none" strike="noStrike" kern="1200" cap="none" spc="0" normalizeH="0" baseline="0" noProof="0" dirty="0">
                <a:ln>
                  <a:noFill/>
                </a:ln>
                <a:solidFill>
                  <a:prstClr val="black"/>
                </a:solidFill>
                <a:effectLst/>
                <a:uLnTx/>
                <a:uFillTx/>
                <a:latin typeface="Gill Sans MT" panose="020B0502020104020203"/>
                <a:ea typeface="+mn-ea"/>
                <a:cs typeface="+mn-cs"/>
              </a:rPr>
              <a:t>Third level</a:t>
            </a:r>
          </a:p>
          <a:p>
            <a:pPr marL="1901740" marR="0" lvl="3" indent="-271675" algn="l" defTabSz="1086707"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a:ln>
                  <a:noFill/>
                </a:ln>
                <a:solidFill>
                  <a:prstClr val="black"/>
                </a:solidFill>
                <a:effectLst/>
                <a:uLnTx/>
                <a:uFillTx/>
                <a:latin typeface="Gill Sans MT" panose="020B0502020104020203"/>
                <a:ea typeface="+mn-ea"/>
                <a:cs typeface="+mn-cs"/>
              </a:rPr>
              <a:t>Fourth level</a:t>
            </a:r>
          </a:p>
          <a:p>
            <a:pPr marL="2445095" marR="0" lvl="4" indent="-271675" algn="l" defTabSz="1086707"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a:ln>
                  <a:noFill/>
                </a:ln>
                <a:solidFill>
                  <a:prstClr val="black"/>
                </a:solidFill>
                <a:effectLst/>
                <a:uLnTx/>
                <a:uFillTx/>
                <a:latin typeface="Gill Sans MT" panose="020B0502020104020203"/>
                <a:ea typeface="+mn-ea"/>
                <a:cs typeface="+mn-cs"/>
              </a:rPr>
              <a:t>Fifth level</a:t>
            </a:r>
            <a:endParaRPr kumimoji="0" lang="en-GB" sz="2400" b="0" i="0" u="none" strike="noStrike" kern="1200" cap="none" spc="0" normalizeH="0" baseline="0" noProof="0" dirty="0">
              <a:ln>
                <a:noFill/>
              </a:ln>
              <a:solidFill>
                <a:prstClr val="black"/>
              </a:solidFill>
              <a:effectLst/>
              <a:uLnTx/>
              <a:uFillTx/>
              <a:latin typeface="Gill Sans MT" panose="020B0502020104020203"/>
              <a:ea typeface="+mn-ea"/>
              <a:cs typeface="+mn-cs"/>
            </a:endParaRPr>
          </a:p>
        </p:txBody>
      </p:sp>
      <p:sp>
        <p:nvSpPr>
          <p:cNvPr id="4" name="Date Placeholder 3"/>
          <p:cNvSpPr>
            <a:spLocks noGrp="1"/>
          </p:cNvSpPr>
          <p:nvPr>
            <p:ph type="dt" sz="half" idx="10"/>
          </p:nvPr>
        </p:nvSpPr>
        <p:spPr/>
        <p:txBody>
          <a:bodyPr/>
          <a:lstStyle/>
          <a:p>
            <a:fld id="{F8F38BE8-8780-4F7A-BF73-6C0283027251}" type="datetime1">
              <a:rPr lang="en-CA" smtClean="0"/>
              <a:t>2022-08-29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a:xfrm>
            <a:off x="9310254" y="6342495"/>
            <a:ext cx="2743200" cy="365125"/>
          </a:xfrm>
        </p:spPr>
        <p:txBody>
          <a:bodyPr/>
          <a:lstStyle/>
          <a:p>
            <a:fld id="{8B3AA984-C265-4216-8DBD-00C0B928C27D}" type="slidenum">
              <a:rPr lang="en-CA" smtClean="0"/>
              <a:t>‹#›</a:t>
            </a:fld>
            <a:endParaRPr lang="en-CA"/>
          </a:p>
        </p:txBody>
      </p:sp>
      <p:sp>
        <p:nvSpPr>
          <p:cNvPr id="7" name="object 2"/>
          <p:cNvSpPr/>
          <p:nvPr userDrawn="1"/>
        </p:nvSpPr>
        <p:spPr>
          <a:xfrm>
            <a:off x="6087533" y="1524"/>
            <a:ext cx="6095572" cy="174819"/>
          </a:xfrm>
          <a:custGeom>
            <a:avLst/>
            <a:gdLst/>
            <a:ahLst/>
            <a:cxnLst/>
            <a:rect l="l" t="t" r="r" b="b"/>
            <a:pathLst>
              <a:path w="10052050" h="288290">
                <a:moveTo>
                  <a:pt x="10052049" y="0"/>
                </a:moveTo>
                <a:lnTo>
                  <a:pt x="0" y="0"/>
                </a:lnTo>
                <a:lnTo>
                  <a:pt x="0" y="288158"/>
                </a:lnTo>
                <a:lnTo>
                  <a:pt x="10052049" y="288158"/>
                </a:lnTo>
                <a:lnTo>
                  <a:pt x="10052049" y="0"/>
                </a:lnTo>
                <a:close/>
              </a:path>
            </a:pathLst>
          </a:custGeom>
          <a:solidFill>
            <a:srgbClr val="D09B2B"/>
          </a:solidFill>
        </p:spPr>
        <p:txBody>
          <a:bodyPr wrap="square" lIns="0" tIns="0" rIns="0" bIns="0" rtlCol="0"/>
          <a:lstStyle/>
          <a:p>
            <a:endParaRPr sz="1092">
              <a:solidFill>
                <a:prstClr val="black"/>
              </a:solidFill>
            </a:endParaRPr>
          </a:p>
        </p:txBody>
      </p:sp>
      <p:sp>
        <p:nvSpPr>
          <p:cNvPr id="8" name="object 4"/>
          <p:cNvSpPr/>
          <p:nvPr userDrawn="1"/>
        </p:nvSpPr>
        <p:spPr>
          <a:xfrm>
            <a:off x="6096043" y="0"/>
            <a:ext cx="6095957" cy="6858000"/>
          </a:xfrm>
          <a:custGeom>
            <a:avLst/>
            <a:gdLst/>
            <a:ahLst/>
            <a:cxnLst/>
            <a:rect l="l" t="t" r="r" b="b"/>
            <a:pathLst>
              <a:path w="10052685" h="11209655">
                <a:moveTo>
                  <a:pt x="10052164" y="0"/>
                </a:moveTo>
                <a:lnTo>
                  <a:pt x="9764027" y="0"/>
                </a:lnTo>
                <a:lnTo>
                  <a:pt x="9764027" y="10921263"/>
                </a:lnTo>
                <a:lnTo>
                  <a:pt x="0" y="10921263"/>
                </a:lnTo>
                <a:lnTo>
                  <a:pt x="0" y="11209414"/>
                </a:lnTo>
                <a:lnTo>
                  <a:pt x="10052050" y="11209414"/>
                </a:lnTo>
                <a:lnTo>
                  <a:pt x="10052050" y="11120336"/>
                </a:lnTo>
                <a:lnTo>
                  <a:pt x="10052164" y="0"/>
                </a:lnTo>
                <a:close/>
              </a:path>
            </a:pathLst>
          </a:custGeom>
          <a:solidFill>
            <a:srgbClr val="D09B2B"/>
          </a:solidFill>
        </p:spPr>
        <p:txBody>
          <a:bodyPr wrap="square" lIns="0" tIns="0" rIns="0" bIns="0" rtlCol="0"/>
          <a:lstStyle/>
          <a:p>
            <a:endParaRPr sz="1092">
              <a:solidFill>
                <a:srgbClr val="D09B2B"/>
              </a:solidFill>
            </a:endParaRPr>
          </a:p>
        </p:txBody>
      </p:sp>
      <p:sp>
        <p:nvSpPr>
          <p:cNvPr id="9" name="object 2"/>
          <p:cNvSpPr/>
          <p:nvPr userDrawn="1"/>
        </p:nvSpPr>
        <p:spPr>
          <a:xfrm>
            <a:off x="428" y="0"/>
            <a:ext cx="6086331" cy="174819"/>
          </a:xfrm>
          <a:custGeom>
            <a:avLst/>
            <a:gdLst/>
            <a:ahLst/>
            <a:cxnLst/>
            <a:rect l="l" t="t" r="r" b="b"/>
            <a:pathLst>
              <a:path w="10036810" h="288290">
                <a:moveTo>
                  <a:pt x="0" y="288158"/>
                </a:moveTo>
                <a:lnTo>
                  <a:pt x="0" y="0"/>
                </a:lnTo>
                <a:lnTo>
                  <a:pt x="10036398" y="0"/>
                </a:lnTo>
                <a:lnTo>
                  <a:pt x="10036398" y="288158"/>
                </a:lnTo>
                <a:lnTo>
                  <a:pt x="0" y="288158"/>
                </a:lnTo>
                <a:close/>
              </a:path>
            </a:pathLst>
          </a:custGeom>
          <a:solidFill>
            <a:srgbClr val="2C286C"/>
          </a:solidFill>
        </p:spPr>
        <p:txBody>
          <a:bodyPr wrap="square" lIns="0" tIns="0" rIns="0" bIns="0" rtlCol="0"/>
          <a:lstStyle/>
          <a:p>
            <a:endParaRPr sz="1092">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10" name="object 4"/>
          <p:cNvSpPr/>
          <p:nvPr userDrawn="1"/>
        </p:nvSpPr>
        <p:spPr>
          <a:xfrm>
            <a:off x="0" y="62564"/>
            <a:ext cx="6093619" cy="6797023"/>
          </a:xfrm>
          <a:custGeom>
            <a:avLst/>
            <a:gdLst/>
            <a:ahLst/>
            <a:cxnLst/>
            <a:rect l="l" t="t" r="r" b="b"/>
            <a:pathLst>
              <a:path w="10036810" h="11209655">
                <a:moveTo>
                  <a:pt x="10036391" y="10921263"/>
                </a:moveTo>
                <a:lnTo>
                  <a:pt x="272364" y="10921263"/>
                </a:lnTo>
                <a:lnTo>
                  <a:pt x="272364" y="0"/>
                </a:lnTo>
                <a:lnTo>
                  <a:pt x="0" y="0"/>
                </a:lnTo>
                <a:lnTo>
                  <a:pt x="0" y="10921263"/>
                </a:lnTo>
                <a:lnTo>
                  <a:pt x="0" y="11120336"/>
                </a:lnTo>
                <a:lnTo>
                  <a:pt x="0" y="11209414"/>
                </a:lnTo>
                <a:lnTo>
                  <a:pt x="10036391" y="11209414"/>
                </a:lnTo>
                <a:lnTo>
                  <a:pt x="10036391" y="10921263"/>
                </a:lnTo>
                <a:close/>
              </a:path>
            </a:pathLst>
          </a:custGeom>
          <a:solidFill>
            <a:srgbClr val="2C286C"/>
          </a:solidFill>
        </p:spPr>
        <p:txBody>
          <a:bodyPr wrap="square" lIns="0" tIns="0" rIns="0" bIns="0" rtlCol="0"/>
          <a:lstStyle/>
          <a:p>
            <a:pPr defTabSz="914034"/>
            <a:endParaRPr sz="1092">
              <a:solidFill>
                <a:prstClr val="black"/>
              </a:solidFill>
              <a:latin typeface="Tahoma" panose="020B0604030504040204" pitchFamily="34" charset="0"/>
              <a:ea typeface="Tahoma" panose="020B0604030504040204" pitchFamily="34" charset="0"/>
              <a:cs typeface="Tahoma" panose="020B0604030504040204" pitchFamily="34" charset="0"/>
            </a:endParaRPr>
          </a:p>
        </p:txBody>
      </p:sp>
      <p:cxnSp>
        <p:nvCxnSpPr>
          <p:cNvPr id="11" name="Straight Connector 10"/>
          <p:cNvCxnSpPr/>
          <p:nvPr userDrawn="1"/>
        </p:nvCxnSpPr>
        <p:spPr>
          <a:xfrm>
            <a:off x="6093619" y="741979"/>
            <a:ext cx="5976664" cy="0"/>
          </a:xfrm>
          <a:prstGeom prst="line">
            <a:avLst/>
          </a:prstGeom>
          <a:ln w="28575">
            <a:solidFill>
              <a:srgbClr val="D19C2C"/>
            </a:solidFill>
            <a:prstDash val="sys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116955" y="741979"/>
            <a:ext cx="5976664" cy="0"/>
          </a:xfrm>
          <a:prstGeom prst="line">
            <a:avLst/>
          </a:prstGeom>
          <a:ln w="28575">
            <a:solidFill>
              <a:srgbClr val="2C286C"/>
            </a:solidFill>
            <a:prstDash val="sysDash"/>
          </a:ln>
        </p:spPr>
        <p:style>
          <a:lnRef idx="1">
            <a:schemeClr val="accent1"/>
          </a:lnRef>
          <a:fillRef idx="0">
            <a:schemeClr val="accent1"/>
          </a:fillRef>
          <a:effectRef idx="0">
            <a:schemeClr val="accent1"/>
          </a:effectRef>
          <a:fontRef idx="minor">
            <a:schemeClr val="tx1"/>
          </a:fontRef>
        </p:style>
      </p:cxnSp>
      <p:sp>
        <p:nvSpPr>
          <p:cNvPr id="13" name="Footer Placeholder 4"/>
          <p:cNvSpPr txBox="1">
            <a:spLocks/>
          </p:cNvSpPr>
          <p:nvPr userDrawn="1"/>
        </p:nvSpPr>
        <p:spPr>
          <a:xfrm rot="16200000">
            <a:off x="9753600" y="3322206"/>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A" dirty="0"/>
              <a:t>Private &amp; Confidential |</a:t>
            </a:r>
            <a:r>
              <a:rPr lang="en-CA" baseline="0" dirty="0"/>
              <a:t> </a:t>
            </a:r>
            <a:r>
              <a:rPr lang="en-CA" dirty="0"/>
              <a:t>Circulation Restricted</a:t>
            </a:r>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47583" y="166254"/>
            <a:ext cx="867852" cy="521480"/>
          </a:xfrm>
          <a:prstGeom prst="rect">
            <a:avLst/>
          </a:prstGeom>
        </p:spPr>
      </p:pic>
    </p:spTree>
    <p:extLst>
      <p:ext uri="{BB962C8B-B14F-4D97-AF65-F5344CB8AC3E}">
        <p14:creationId xmlns:p14="http://schemas.microsoft.com/office/powerpoint/2010/main" val="2625720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endParaRPr lang="en-CA"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28BB9A43-B7A5-401E-983D-2414F44CC678}" type="datetime1">
              <a:rPr lang="en-CA" smtClean="0"/>
              <a:t>2022-08-29</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a:xfrm>
            <a:off x="9275618" y="6363277"/>
            <a:ext cx="2743200" cy="365125"/>
          </a:xfrm>
        </p:spPr>
        <p:txBody>
          <a:bodyPr/>
          <a:lstStyle/>
          <a:p>
            <a:fld id="{8B3AA984-C265-4216-8DBD-00C0B928C27D}" type="slidenum">
              <a:rPr lang="en-CA" smtClean="0"/>
              <a:t>‹#›</a:t>
            </a:fld>
            <a:endParaRPr lang="en-CA"/>
          </a:p>
        </p:txBody>
      </p:sp>
      <p:sp>
        <p:nvSpPr>
          <p:cNvPr id="10" name="object 2"/>
          <p:cNvSpPr/>
          <p:nvPr userDrawn="1"/>
        </p:nvSpPr>
        <p:spPr>
          <a:xfrm>
            <a:off x="6087533" y="1524"/>
            <a:ext cx="6095572" cy="174819"/>
          </a:xfrm>
          <a:custGeom>
            <a:avLst/>
            <a:gdLst/>
            <a:ahLst/>
            <a:cxnLst/>
            <a:rect l="l" t="t" r="r" b="b"/>
            <a:pathLst>
              <a:path w="10052050" h="288290">
                <a:moveTo>
                  <a:pt x="10052049" y="0"/>
                </a:moveTo>
                <a:lnTo>
                  <a:pt x="0" y="0"/>
                </a:lnTo>
                <a:lnTo>
                  <a:pt x="0" y="288158"/>
                </a:lnTo>
                <a:lnTo>
                  <a:pt x="10052049" y="288158"/>
                </a:lnTo>
                <a:lnTo>
                  <a:pt x="10052049" y="0"/>
                </a:lnTo>
                <a:close/>
              </a:path>
            </a:pathLst>
          </a:custGeom>
          <a:solidFill>
            <a:srgbClr val="D09B2B"/>
          </a:solidFill>
        </p:spPr>
        <p:txBody>
          <a:bodyPr wrap="square" lIns="0" tIns="0" rIns="0" bIns="0" rtlCol="0"/>
          <a:lstStyle/>
          <a:p>
            <a:endParaRPr sz="1092">
              <a:solidFill>
                <a:prstClr val="black"/>
              </a:solidFill>
            </a:endParaRPr>
          </a:p>
        </p:txBody>
      </p:sp>
      <p:sp>
        <p:nvSpPr>
          <p:cNvPr id="11" name="object 4"/>
          <p:cNvSpPr/>
          <p:nvPr userDrawn="1"/>
        </p:nvSpPr>
        <p:spPr>
          <a:xfrm>
            <a:off x="6096043" y="0"/>
            <a:ext cx="6095957" cy="6858000"/>
          </a:xfrm>
          <a:custGeom>
            <a:avLst/>
            <a:gdLst/>
            <a:ahLst/>
            <a:cxnLst/>
            <a:rect l="l" t="t" r="r" b="b"/>
            <a:pathLst>
              <a:path w="10052685" h="11209655">
                <a:moveTo>
                  <a:pt x="10052164" y="0"/>
                </a:moveTo>
                <a:lnTo>
                  <a:pt x="9764027" y="0"/>
                </a:lnTo>
                <a:lnTo>
                  <a:pt x="9764027" y="10921263"/>
                </a:lnTo>
                <a:lnTo>
                  <a:pt x="0" y="10921263"/>
                </a:lnTo>
                <a:lnTo>
                  <a:pt x="0" y="11209414"/>
                </a:lnTo>
                <a:lnTo>
                  <a:pt x="10052050" y="11209414"/>
                </a:lnTo>
                <a:lnTo>
                  <a:pt x="10052050" y="11120336"/>
                </a:lnTo>
                <a:lnTo>
                  <a:pt x="10052164" y="0"/>
                </a:lnTo>
                <a:close/>
              </a:path>
            </a:pathLst>
          </a:custGeom>
          <a:solidFill>
            <a:srgbClr val="D09B2B"/>
          </a:solidFill>
        </p:spPr>
        <p:txBody>
          <a:bodyPr wrap="square" lIns="0" tIns="0" rIns="0" bIns="0" rtlCol="0"/>
          <a:lstStyle/>
          <a:p>
            <a:endParaRPr sz="1092">
              <a:solidFill>
                <a:srgbClr val="D09B2B"/>
              </a:solidFill>
            </a:endParaRPr>
          </a:p>
        </p:txBody>
      </p:sp>
      <p:sp>
        <p:nvSpPr>
          <p:cNvPr id="12" name="object 2"/>
          <p:cNvSpPr/>
          <p:nvPr userDrawn="1"/>
        </p:nvSpPr>
        <p:spPr>
          <a:xfrm>
            <a:off x="428" y="0"/>
            <a:ext cx="6086331" cy="174819"/>
          </a:xfrm>
          <a:custGeom>
            <a:avLst/>
            <a:gdLst/>
            <a:ahLst/>
            <a:cxnLst/>
            <a:rect l="l" t="t" r="r" b="b"/>
            <a:pathLst>
              <a:path w="10036810" h="288290">
                <a:moveTo>
                  <a:pt x="0" y="288158"/>
                </a:moveTo>
                <a:lnTo>
                  <a:pt x="0" y="0"/>
                </a:lnTo>
                <a:lnTo>
                  <a:pt x="10036398" y="0"/>
                </a:lnTo>
                <a:lnTo>
                  <a:pt x="10036398" y="288158"/>
                </a:lnTo>
                <a:lnTo>
                  <a:pt x="0" y="288158"/>
                </a:lnTo>
                <a:close/>
              </a:path>
            </a:pathLst>
          </a:custGeom>
          <a:solidFill>
            <a:srgbClr val="2C286C"/>
          </a:solidFill>
        </p:spPr>
        <p:txBody>
          <a:bodyPr wrap="square" lIns="0" tIns="0" rIns="0" bIns="0" rtlCol="0"/>
          <a:lstStyle/>
          <a:p>
            <a:endParaRPr sz="1092">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13" name="object 4"/>
          <p:cNvSpPr/>
          <p:nvPr userDrawn="1"/>
        </p:nvSpPr>
        <p:spPr>
          <a:xfrm>
            <a:off x="0" y="62564"/>
            <a:ext cx="6093619" cy="6797023"/>
          </a:xfrm>
          <a:custGeom>
            <a:avLst/>
            <a:gdLst/>
            <a:ahLst/>
            <a:cxnLst/>
            <a:rect l="l" t="t" r="r" b="b"/>
            <a:pathLst>
              <a:path w="10036810" h="11209655">
                <a:moveTo>
                  <a:pt x="10036391" y="10921263"/>
                </a:moveTo>
                <a:lnTo>
                  <a:pt x="272364" y="10921263"/>
                </a:lnTo>
                <a:lnTo>
                  <a:pt x="272364" y="0"/>
                </a:lnTo>
                <a:lnTo>
                  <a:pt x="0" y="0"/>
                </a:lnTo>
                <a:lnTo>
                  <a:pt x="0" y="10921263"/>
                </a:lnTo>
                <a:lnTo>
                  <a:pt x="0" y="11120336"/>
                </a:lnTo>
                <a:lnTo>
                  <a:pt x="0" y="11209414"/>
                </a:lnTo>
                <a:lnTo>
                  <a:pt x="10036391" y="11209414"/>
                </a:lnTo>
                <a:lnTo>
                  <a:pt x="10036391" y="10921263"/>
                </a:lnTo>
                <a:close/>
              </a:path>
            </a:pathLst>
          </a:custGeom>
          <a:solidFill>
            <a:srgbClr val="2C286C"/>
          </a:solidFill>
        </p:spPr>
        <p:txBody>
          <a:bodyPr wrap="square" lIns="0" tIns="0" rIns="0" bIns="0" rtlCol="0"/>
          <a:lstStyle/>
          <a:p>
            <a:pPr defTabSz="914034"/>
            <a:endParaRPr sz="1092">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14" name="Footer Placeholder 4"/>
          <p:cNvSpPr txBox="1">
            <a:spLocks/>
          </p:cNvSpPr>
          <p:nvPr userDrawn="1"/>
        </p:nvSpPr>
        <p:spPr>
          <a:xfrm rot="16200000">
            <a:off x="9753600" y="3322206"/>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A" dirty="0"/>
              <a:t>Private &amp; Confidential |</a:t>
            </a:r>
            <a:r>
              <a:rPr lang="en-CA" baseline="0" dirty="0"/>
              <a:t> </a:t>
            </a:r>
            <a:r>
              <a:rPr lang="en-CA" dirty="0"/>
              <a:t>Circulation Restricted</a:t>
            </a:r>
          </a:p>
        </p:txBody>
      </p:sp>
    </p:spTree>
    <p:extLst>
      <p:ext uri="{BB962C8B-B14F-4D97-AF65-F5344CB8AC3E}">
        <p14:creationId xmlns:p14="http://schemas.microsoft.com/office/powerpoint/2010/main" val="2932821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CA"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4A74D86D-A254-4010-A128-97950015D308}" type="datetime1">
              <a:rPr lang="en-CA" smtClean="0"/>
              <a:t>2022-08-29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a:xfrm>
            <a:off x="9296400" y="6370204"/>
            <a:ext cx="2743200" cy="365125"/>
          </a:xfrm>
        </p:spPr>
        <p:txBody>
          <a:bodyPr/>
          <a:lstStyle/>
          <a:p>
            <a:fld id="{8B3AA984-C265-4216-8DBD-00C0B928C27D}" type="slidenum">
              <a:rPr lang="en-CA" smtClean="0"/>
              <a:t>‹#›</a:t>
            </a:fld>
            <a:endParaRPr lang="en-CA"/>
          </a:p>
        </p:txBody>
      </p:sp>
      <p:sp>
        <p:nvSpPr>
          <p:cNvPr id="9" name="object 2"/>
          <p:cNvSpPr/>
          <p:nvPr userDrawn="1"/>
        </p:nvSpPr>
        <p:spPr>
          <a:xfrm>
            <a:off x="6087533" y="1524"/>
            <a:ext cx="6095572" cy="174819"/>
          </a:xfrm>
          <a:custGeom>
            <a:avLst/>
            <a:gdLst/>
            <a:ahLst/>
            <a:cxnLst/>
            <a:rect l="l" t="t" r="r" b="b"/>
            <a:pathLst>
              <a:path w="10052050" h="288290">
                <a:moveTo>
                  <a:pt x="10052049" y="0"/>
                </a:moveTo>
                <a:lnTo>
                  <a:pt x="0" y="0"/>
                </a:lnTo>
                <a:lnTo>
                  <a:pt x="0" y="288158"/>
                </a:lnTo>
                <a:lnTo>
                  <a:pt x="10052049" y="288158"/>
                </a:lnTo>
                <a:lnTo>
                  <a:pt x="10052049" y="0"/>
                </a:lnTo>
                <a:close/>
              </a:path>
            </a:pathLst>
          </a:custGeom>
          <a:solidFill>
            <a:srgbClr val="D09B2B"/>
          </a:solidFill>
        </p:spPr>
        <p:txBody>
          <a:bodyPr wrap="square" lIns="0" tIns="0" rIns="0" bIns="0" rtlCol="0"/>
          <a:lstStyle/>
          <a:p>
            <a:endParaRPr sz="1092">
              <a:solidFill>
                <a:prstClr val="black"/>
              </a:solidFill>
            </a:endParaRPr>
          </a:p>
        </p:txBody>
      </p:sp>
      <p:sp>
        <p:nvSpPr>
          <p:cNvPr id="10" name="object 4"/>
          <p:cNvSpPr/>
          <p:nvPr userDrawn="1"/>
        </p:nvSpPr>
        <p:spPr>
          <a:xfrm>
            <a:off x="6096043" y="0"/>
            <a:ext cx="6095957" cy="6858000"/>
          </a:xfrm>
          <a:custGeom>
            <a:avLst/>
            <a:gdLst/>
            <a:ahLst/>
            <a:cxnLst/>
            <a:rect l="l" t="t" r="r" b="b"/>
            <a:pathLst>
              <a:path w="10052685" h="11209655">
                <a:moveTo>
                  <a:pt x="10052164" y="0"/>
                </a:moveTo>
                <a:lnTo>
                  <a:pt x="9764027" y="0"/>
                </a:lnTo>
                <a:lnTo>
                  <a:pt x="9764027" y="10921263"/>
                </a:lnTo>
                <a:lnTo>
                  <a:pt x="0" y="10921263"/>
                </a:lnTo>
                <a:lnTo>
                  <a:pt x="0" y="11209414"/>
                </a:lnTo>
                <a:lnTo>
                  <a:pt x="10052050" y="11209414"/>
                </a:lnTo>
                <a:lnTo>
                  <a:pt x="10052050" y="11120336"/>
                </a:lnTo>
                <a:lnTo>
                  <a:pt x="10052164" y="0"/>
                </a:lnTo>
                <a:close/>
              </a:path>
            </a:pathLst>
          </a:custGeom>
          <a:solidFill>
            <a:srgbClr val="D09B2B"/>
          </a:solidFill>
        </p:spPr>
        <p:txBody>
          <a:bodyPr wrap="square" lIns="0" tIns="0" rIns="0" bIns="0" rtlCol="0"/>
          <a:lstStyle/>
          <a:p>
            <a:endParaRPr sz="1092">
              <a:solidFill>
                <a:srgbClr val="D09B2B"/>
              </a:solidFill>
            </a:endParaRPr>
          </a:p>
        </p:txBody>
      </p:sp>
      <p:sp>
        <p:nvSpPr>
          <p:cNvPr id="11" name="object 2"/>
          <p:cNvSpPr/>
          <p:nvPr userDrawn="1"/>
        </p:nvSpPr>
        <p:spPr>
          <a:xfrm>
            <a:off x="428" y="0"/>
            <a:ext cx="6086331" cy="174819"/>
          </a:xfrm>
          <a:custGeom>
            <a:avLst/>
            <a:gdLst/>
            <a:ahLst/>
            <a:cxnLst/>
            <a:rect l="l" t="t" r="r" b="b"/>
            <a:pathLst>
              <a:path w="10036810" h="288290">
                <a:moveTo>
                  <a:pt x="0" y="288158"/>
                </a:moveTo>
                <a:lnTo>
                  <a:pt x="0" y="0"/>
                </a:lnTo>
                <a:lnTo>
                  <a:pt x="10036398" y="0"/>
                </a:lnTo>
                <a:lnTo>
                  <a:pt x="10036398" y="288158"/>
                </a:lnTo>
                <a:lnTo>
                  <a:pt x="0" y="288158"/>
                </a:lnTo>
                <a:close/>
              </a:path>
            </a:pathLst>
          </a:custGeom>
          <a:solidFill>
            <a:srgbClr val="2C286C"/>
          </a:solidFill>
        </p:spPr>
        <p:txBody>
          <a:bodyPr wrap="square" lIns="0" tIns="0" rIns="0" bIns="0" rtlCol="0"/>
          <a:lstStyle/>
          <a:p>
            <a:endParaRPr sz="1092">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12" name="object 4"/>
          <p:cNvSpPr/>
          <p:nvPr userDrawn="1"/>
        </p:nvSpPr>
        <p:spPr>
          <a:xfrm>
            <a:off x="0" y="62564"/>
            <a:ext cx="6093619" cy="6797023"/>
          </a:xfrm>
          <a:custGeom>
            <a:avLst/>
            <a:gdLst/>
            <a:ahLst/>
            <a:cxnLst/>
            <a:rect l="l" t="t" r="r" b="b"/>
            <a:pathLst>
              <a:path w="10036810" h="11209655">
                <a:moveTo>
                  <a:pt x="10036391" y="10921263"/>
                </a:moveTo>
                <a:lnTo>
                  <a:pt x="272364" y="10921263"/>
                </a:lnTo>
                <a:lnTo>
                  <a:pt x="272364" y="0"/>
                </a:lnTo>
                <a:lnTo>
                  <a:pt x="0" y="0"/>
                </a:lnTo>
                <a:lnTo>
                  <a:pt x="0" y="10921263"/>
                </a:lnTo>
                <a:lnTo>
                  <a:pt x="0" y="11120336"/>
                </a:lnTo>
                <a:lnTo>
                  <a:pt x="0" y="11209414"/>
                </a:lnTo>
                <a:lnTo>
                  <a:pt x="10036391" y="11209414"/>
                </a:lnTo>
                <a:lnTo>
                  <a:pt x="10036391" y="10921263"/>
                </a:lnTo>
                <a:close/>
              </a:path>
            </a:pathLst>
          </a:custGeom>
          <a:solidFill>
            <a:srgbClr val="2C286C"/>
          </a:solidFill>
        </p:spPr>
        <p:txBody>
          <a:bodyPr wrap="square" lIns="0" tIns="0" rIns="0" bIns="0" rtlCol="0"/>
          <a:lstStyle/>
          <a:p>
            <a:pPr defTabSz="914034"/>
            <a:endParaRPr sz="1092">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13" name="Footer Placeholder 4"/>
          <p:cNvSpPr txBox="1">
            <a:spLocks/>
          </p:cNvSpPr>
          <p:nvPr userDrawn="1"/>
        </p:nvSpPr>
        <p:spPr>
          <a:xfrm rot="16200000">
            <a:off x="9753600" y="3322206"/>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A" dirty="0"/>
              <a:t>Private &amp; Confidential |</a:t>
            </a:r>
            <a:r>
              <a:rPr lang="en-CA" baseline="0" dirty="0"/>
              <a:t> </a:t>
            </a:r>
            <a:r>
              <a:rPr lang="en-CA" dirty="0"/>
              <a:t>Circulation Restricted</a:t>
            </a:r>
          </a:p>
        </p:txBody>
      </p:sp>
    </p:spTree>
    <p:extLst>
      <p:ext uri="{BB962C8B-B14F-4D97-AF65-F5344CB8AC3E}">
        <p14:creationId xmlns:p14="http://schemas.microsoft.com/office/powerpoint/2010/main" val="929010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276B508D-3609-4A0C-A3ED-E012B5F39E80}" type="datetime1">
              <a:rPr lang="en-CA" smtClean="0"/>
              <a:t>2022-08-29</a:t>
            </a:fld>
            <a:endParaRPr lang="en-CA"/>
          </a:p>
        </p:txBody>
      </p:sp>
      <p:sp>
        <p:nvSpPr>
          <p:cNvPr id="8" name="Footer Placeholder 7"/>
          <p:cNvSpPr>
            <a:spLocks noGrp="1"/>
          </p:cNvSpPr>
          <p:nvPr>
            <p:ph type="ftr" sz="quarter" idx="11"/>
          </p:nvPr>
        </p:nvSpPr>
        <p:spPr/>
        <p:txBody>
          <a:bodyPr/>
          <a:lstStyle/>
          <a:p>
            <a:endParaRPr lang="en-CA"/>
          </a:p>
        </p:txBody>
      </p:sp>
      <p:sp>
        <p:nvSpPr>
          <p:cNvPr id="10" name="object 2"/>
          <p:cNvSpPr/>
          <p:nvPr userDrawn="1"/>
        </p:nvSpPr>
        <p:spPr>
          <a:xfrm>
            <a:off x="6087533" y="1524"/>
            <a:ext cx="6095572" cy="174819"/>
          </a:xfrm>
          <a:custGeom>
            <a:avLst/>
            <a:gdLst/>
            <a:ahLst/>
            <a:cxnLst/>
            <a:rect l="l" t="t" r="r" b="b"/>
            <a:pathLst>
              <a:path w="10052050" h="288290">
                <a:moveTo>
                  <a:pt x="10052049" y="0"/>
                </a:moveTo>
                <a:lnTo>
                  <a:pt x="0" y="0"/>
                </a:lnTo>
                <a:lnTo>
                  <a:pt x="0" y="288158"/>
                </a:lnTo>
                <a:lnTo>
                  <a:pt x="10052049" y="288158"/>
                </a:lnTo>
                <a:lnTo>
                  <a:pt x="10052049" y="0"/>
                </a:lnTo>
                <a:close/>
              </a:path>
            </a:pathLst>
          </a:custGeom>
          <a:solidFill>
            <a:srgbClr val="D09B2B"/>
          </a:solidFill>
        </p:spPr>
        <p:txBody>
          <a:bodyPr wrap="square" lIns="0" tIns="0" rIns="0" bIns="0" rtlCol="0"/>
          <a:lstStyle/>
          <a:p>
            <a:endParaRPr sz="1092">
              <a:solidFill>
                <a:prstClr val="black"/>
              </a:solidFill>
            </a:endParaRPr>
          </a:p>
        </p:txBody>
      </p:sp>
      <p:sp>
        <p:nvSpPr>
          <p:cNvPr id="11" name="object 4"/>
          <p:cNvSpPr/>
          <p:nvPr userDrawn="1"/>
        </p:nvSpPr>
        <p:spPr>
          <a:xfrm>
            <a:off x="6096043" y="0"/>
            <a:ext cx="6095957" cy="6858000"/>
          </a:xfrm>
          <a:custGeom>
            <a:avLst/>
            <a:gdLst/>
            <a:ahLst/>
            <a:cxnLst/>
            <a:rect l="l" t="t" r="r" b="b"/>
            <a:pathLst>
              <a:path w="10052685" h="11209655">
                <a:moveTo>
                  <a:pt x="10052164" y="0"/>
                </a:moveTo>
                <a:lnTo>
                  <a:pt x="9764027" y="0"/>
                </a:lnTo>
                <a:lnTo>
                  <a:pt x="9764027" y="10921263"/>
                </a:lnTo>
                <a:lnTo>
                  <a:pt x="0" y="10921263"/>
                </a:lnTo>
                <a:lnTo>
                  <a:pt x="0" y="11209414"/>
                </a:lnTo>
                <a:lnTo>
                  <a:pt x="10052050" y="11209414"/>
                </a:lnTo>
                <a:lnTo>
                  <a:pt x="10052050" y="11120336"/>
                </a:lnTo>
                <a:lnTo>
                  <a:pt x="10052164" y="0"/>
                </a:lnTo>
                <a:close/>
              </a:path>
            </a:pathLst>
          </a:custGeom>
          <a:solidFill>
            <a:srgbClr val="D09B2B"/>
          </a:solidFill>
        </p:spPr>
        <p:txBody>
          <a:bodyPr wrap="square" lIns="0" tIns="0" rIns="0" bIns="0" rtlCol="0"/>
          <a:lstStyle/>
          <a:p>
            <a:endParaRPr sz="1092">
              <a:solidFill>
                <a:srgbClr val="D09B2B"/>
              </a:solidFill>
            </a:endParaRPr>
          </a:p>
        </p:txBody>
      </p:sp>
      <p:sp>
        <p:nvSpPr>
          <p:cNvPr id="12" name="object 2"/>
          <p:cNvSpPr/>
          <p:nvPr userDrawn="1"/>
        </p:nvSpPr>
        <p:spPr>
          <a:xfrm>
            <a:off x="428" y="0"/>
            <a:ext cx="6086331" cy="174819"/>
          </a:xfrm>
          <a:custGeom>
            <a:avLst/>
            <a:gdLst/>
            <a:ahLst/>
            <a:cxnLst/>
            <a:rect l="l" t="t" r="r" b="b"/>
            <a:pathLst>
              <a:path w="10036810" h="288290">
                <a:moveTo>
                  <a:pt x="0" y="288158"/>
                </a:moveTo>
                <a:lnTo>
                  <a:pt x="0" y="0"/>
                </a:lnTo>
                <a:lnTo>
                  <a:pt x="10036398" y="0"/>
                </a:lnTo>
                <a:lnTo>
                  <a:pt x="10036398" y="288158"/>
                </a:lnTo>
                <a:lnTo>
                  <a:pt x="0" y="288158"/>
                </a:lnTo>
                <a:close/>
              </a:path>
            </a:pathLst>
          </a:custGeom>
          <a:solidFill>
            <a:srgbClr val="2C286C"/>
          </a:solidFill>
        </p:spPr>
        <p:txBody>
          <a:bodyPr wrap="square" lIns="0" tIns="0" rIns="0" bIns="0" rtlCol="0"/>
          <a:lstStyle/>
          <a:p>
            <a:endParaRPr sz="1092">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13" name="object 4"/>
          <p:cNvSpPr/>
          <p:nvPr userDrawn="1"/>
        </p:nvSpPr>
        <p:spPr>
          <a:xfrm>
            <a:off x="0" y="62564"/>
            <a:ext cx="6093619" cy="6797023"/>
          </a:xfrm>
          <a:custGeom>
            <a:avLst/>
            <a:gdLst/>
            <a:ahLst/>
            <a:cxnLst/>
            <a:rect l="l" t="t" r="r" b="b"/>
            <a:pathLst>
              <a:path w="10036810" h="11209655">
                <a:moveTo>
                  <a:pt x="10036391" y="10921263"/>
                </a:moveTo>
                <a:lnTo>
                  <a:pt x="272364" y="10921263"/>
                </a:lnTo>
                <a:lnTo>
                  <a:pt x="272364" y="0"/>
                </a:lnTo>
                <a:lnTo>
                  <a:pt x="0" y="0"/>
                </a:lnTo>
                <a:lnTo>
                  <a:pt x="0" y="10921263"/>
                </a:lnTo>
                <a:lnTo>
                  <a:pt x="0" y="11120336"/>
                </a:lnTo>
                <a:lnTo>
                  <a:pt x="0" y="11209414"/>
                </a:lnTo>
                <a:lnTo>
                  <a:pt x="10036391" y="11209414"/>
                </a:lnTo>
                <a:lnTo>
                  <a:pt x="10036391" y="10921263"/>
                </a:lnTo>
                <a:close/>
              </a:path>
            </a:pathLst>
          </a:custGeom>
          <a:solidFill>
            <a:srgbClr val="2C286C"/>
          </a:solidFill>
        </p:spPr>
        <p:txBody>
          <a:bodyPr wrap="square" lIns="0" tIns="0" rIns="0" bIns="0" rtlCol="0"/>
          <a:lstStyle/>
          <a:p>
            <a:pPr defTabSz="914034"/>
            <a:endParaRPr sz="1092">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14" name="Slide Number Placeholder 6"/>
          <p:cNvSpPr txBox="1">
            <a:spLocks/>
          </p:cNvSpPr>
          <p:nvPr userDrawn="1"/>
        </p:nvSpPr>
        <p:spPr>
          <a:xfrm>
            <a:off x="9296400" y="6370204"/>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B3AA984-C265-4216-8DBD-00C0B928C27D}" type="slidenum">
              <a:rPr lang="en-CA" smtClean="0"/>
              <a:pPr/>
              <a:t>‹#›</a:t>
            </a:fld>
            <a:endParaRPr lang="en-CA"/>
          </a:p>
        </p:txBody>
      </p:sp>
      <p:sp>
        <p:nvSpPr>
          <p:cNvPr id="15" name="Footer Placeholder 4"/>
          <p:cNvSpPr txBox="1">
            <a:spLocks/>
          </p:cNvSpPr>
          <p:nvPr userDrawn="1"/>
        </p:nvSpPr>
        <p:spPr>
          <a:xfrm rot="16200000">
            <a:off x="9753600" y="3322206"/>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A" dirty="0"/>
              <a:t>Private &amp; Confidential |</a:t>
            </a:r>
            <a:r>
              <a:rPr lang="en-CA" baseline="0" dirty="0"/>
              <a:t> </a:t>
            </a:r>
            <a:r>
              <a:rPr lang="en-CA" dirty="0"/>
              <a:t>Circulation Restricted</a:t>
            </a:r>
          </a:p>
        </p:txBody>
      </p:sp>
    </p:spTree>
    <p:extLst>
      <p:ext uri="{BB962C8B-B14F-4D97-AF65-F5344CB8AC3E}">
        <p14:creationId xmlns:p14="http://schemas.microsoft.com/office/powerpoint/2010/main" val="4051844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EDD1570A-E266-41C2-824B-AA23AABCEAE7}" type="datetime1">
              <a:rPr lang="en-CA" smtClean="0"/>
              <a:t>2022-08-29</a:t>
            </a:fld>
            <a:endParaRPr lang="en-CA"/>
          </a:p>
        </p:txBody>
      </p:sp>
      <p:sp>
        <p:nvSpPr>
          <p:cNvPr id="4" name="Footer Placeholder 3"/>
          <p:cNvSpPr>
            <a:spLocks noGrp="1"/>
          </p:cNvSpPr>
          <p:nvPr>
            <p:ph type="ftr" sz="quarter" idx="11"/>
          </p:nvPr>
        </p:nvSpPr>
        <p:spPr/>
        <p:txBody>
          <a:bodyPr/>
          <a:lstStyle/>
          <a:p>
            <a:endParaRPr lang="en-CA"/>
          </a:p>
        </p:txBody>
      </p:sp>
      <p:sp>
        <p:nvSpPr>
          <p:cNvPr id="6" name="object 2"/>
          <p:cNvSpPr/>
          <p:nvPr userDrawn="1"/>
        </p:nvSpPr>
        <p:spPr>
          <a:xfrm>
            <a:off x="6087533" y="1524"/>
            <a:ext cx="6095572" cy="174819"/>
          </a:xfrm>
          <a:custGeom>
            <a:avLst/>
            <a:gdLst/>
            <a:ahLst/>
            <a:cxnLst/>
            <a:rect l="l" t="t" r="r" b="b"/>
            <a:pathLst>
              <a:path w="10052050" h="288290">
                <a:moveTo>
                  <a:pt x="10052049" y="0"/>
                </a:moveTo>
                <a:lnTo>
                  <a:pt x="0" y="0"/>
                </a:lnTo>
                <a:lnTo>
                  <a:pt x="0" y="288158"/>
                </a:lnTo>
                <a:lnTo>
                  <a:pt x="10052049" y="288158"/>
                </a:lnTo>
                <a:lnTo>
                  <a:pt x="10052049" y="0"/>
                </a:lnTo>
                <a:close/>
              </a:path>
            </a:pathLst>
          </a:custGeom>
          <a:solidFill>
            <a:srgbClr val="D09B2B"/>
          </a:solidFill>
        </p:spPr>
        <p:txBody>
          <a:bodyPr wrap="square" lIns="0" tIns="0" rIns="0" bIns="0" rtlCol="0"/>
          <a:lstStyle/>
          <a:p>
            <a:endParaRPr sz="1092">
              <a:solidFill>
                <a:prstClr val="black"/>
              </a:solidFill>
            </a:endParaRPr>
          </a:p>
        </p:txBody>
      </p:sp>
      <p:sp>
        <p:nvSpPr>
          <p:cNvPr id="7" name="object 4"/>
          <p:cNvSpPr/>
          <p:nvPr userDrawn="1"/>
        </p:nvSpPr>
        <p:spPr>
          <a:xfrm>
            <a:off x="6096043" y="0"/>
            <a:ext cx="6095957" cy="6858000"/>
          </a:xfrm>
          <a:custGeom>
            <a:avLst/>
            <a:gdLst/>
            <a:ahLst/>
            <a:cxnLst/>
            <a:rect l="l" t="t" r="r" b="b"/>
            <a:pathLst>
              <a:path w="10052685" h="11209655">
                <a:moveTo>
                  <a:pt x="10052164" y="0"/>
                </a:moveTo>
                <a:lnTo>
                  <a:pt x="9764027" y="0"/>
                </a:lnTo>
                <a:lnTo>
                  <a:pt x="9764027" y="10921263"/>
                </a:lnTo>
                <a:lnTo>
                  <a:pt x="0" y="10921263"/>
                </a:lnTo>
                <a:lnTo>
                  <a:pt x="0" y="11209414"/>
                </a:lnTo>
                <a:lnTo>
                  <a:pt x="10052050" y="11209414"/>
                </a:lnTo>
                <a:lnTo>
                  <a:pt x="10052050" y="11120336"/>
                </a:lnTo>
                <a:lnTo>
                  <a:pt x="10052164" y="0"/>
                </a:lnTo>
                <a:close/>
              </a:path>
            </a:pathLst>
          </a:custGeom>
          <a:solidFill>
            <a:srgbClr val="D09B2B"/>
          </a:solidFill>
        </p:spPr>
        <p:txBody>
          <a:bodyPr wrap="square" lIns="0" tIns="0" rIns="0" bIns="0" rtlCol="0"/>
          <a:lstStyle/>
          <a:p>
            <a:endParaRPr sz="1092">
              <a:solidFill>
                <a:srgbClr val="D09B2B"/>
              </a:solidFill>
            </a:endParaRPr>
          </a:p>
        </p:txBody>
      </p:sp>
      <p:sp>
        <p:nvSpPr>
          <p:cNvPr id="8" name="object 2"/>
          <p:cNvSpPr/>
          <p:nvPr userDrawn="1"/>
        </p:nvSpPr>
        <p:spPr>
          <a:xfrm>
            <a:off x="428" y="0"/>
            <a:ext cx="6086331" cy="174819"/>
          </a:xfrm>
          <a:custGeom>
            <a:avLst/>
            <a:gdLst/>
            <a:ahLst/>
            <a:cxnLst/>
            <a:rect l="l" t="t" r="r" b="b"/>
            <a:pathLst>
              <a:path w="10036810" h="288290">
                <a:moveTo>
                  <a:pt x="0" y="288158"/>
                </a:moveTo>
                <a:lnTo>
                  <a:pt x="0" y="0"/>
                </a:lnTo>
                <a:lnTo>
                  <a:pt x="10036398" y="0"/>
                </a:lnTo>
                <a:lnTo>
                  <a:pt x="10036398" y="288158"/>
                </a:lnTo>
                <a:lnTo>
                  <a:pt x="0" y="288158"/>
                </a:lnTo>
                <a:close/>
              </a:path>
            </a:pathLst>
          </a:custGeom>
          <a:solidFill>
            <a:srgbClr val="2C286C"/>
          </a:solidFill>
        </p:spPr>
        <p:txBody>
          <a:bodyPr wrap="square" lIns="0" tIns="0" rIns="0" bIns="0" rtlCol="0"/>
          <a:lstStyle/>
          <a:p>
            <a:endParaRPr sz="1092">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9" name="object 4"/>
          <p:cNvSpPr/>
          <p:nvPr userDrawn="1"/>
        </p:nvSpPr>
        <p:spPr>
          <a:xfrm>
            <a:off x="0" y="62564"/>
            <a:ext cx="6093619" cy="6797023"/>
          </a:xfrm>
          <a:custGeom>
            <a:avLst/>
            <a:gdLst/>
            <a:ahLst/>
            <a:cxnLst/>
            <a:rect l="l" t="t" r="r" b="b"/>
            <a:pathLst>
              <a:path w="10036810" h="11209655">
                <a:moveTo>
                  <a:pt x="10036391" y="10921263"/>
                </a:moveTo>
                <a:lnTo>
                  <a:pt x="272364" y="10921263"/>
                </a:lnTo>
                <a:lnTo>
                  <a:pt x="272364" y="0"/>
                </a:lnTo>
                <a:lnTo>
                  <a:pt x="0" y="0"/>
                </a:lnTo>
                <a:lnTo>
                  <a:pt x="0" y="10921263"/>
                </a:lnTo>
                <a:lnTo>
                  <a:pt x="0" y="11120336"/>
                </a:lnTo>
                <a:lnTo>
                  <a:pt x="0" y="11209414"/>
                </a:lnTo>
                <a:lnTo>
                  <a:pt x="10036391" y="11209414"/>
                </a:lnTo>
                <a:lnTo>
                  <a:pt x="10036391" y="10921263"/>
                </a:lnTo>
                <a:close/>
              </a:path>
            </a:pathLst>
          </a:custGeom>
          <a:solidFill>
            <a:srgbClr val="2C286C"/>
          </a:solidFill>
        </p:spPr>
        <p:txBody>
          <a:bodyPr wrap="square" lIns="0" tIns="0" rIns="0" bIns="0" rtlCol="0"/>
          <a:lstStyle/>
          <a:p>
            <a:pPr defTabSz="914034"/>
            <a:endParaRPr sz="1092">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10" name="Slide Number Placeholder 6"/>
          <p:cNvSpPr txBox="1">
            <a:spLocks/>
          </p:cNvSpPr>
          <p:nvPr userDrawn="1"/>
        </p:nvSpPr>
        <p:spPr>
          <a:xfrm>
            <a:off x="9296400" y="6370204"/>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B3AA984-C265-4216-8DBD-00C0B928C27D}" type="slidenum">
              <a:rPr lang="en-CA" smtClean="0"/>
              <a:pPr/>
              <a:t>‹#›</a:t>
            </a:fld>
            <a:endParaRPr lang="en-CA"/>
          </a:p>
        </p:txBody>
      </p:sp>
      <p:sp>
        <p:nvSpPr>
          <p:cNvPr id="11" name="Footer Placeholder 4"/>
          <p:cNvSpPr txBox="1">
            <a:spLocks/>
          </p:cNvSpPr>
          <p:nvPr userDrawn="1"/>
        </p:nvSpPr>
        <p:spPr>
          <a:xfrm rot="16200000">
            <a:off x="9753600" y="3322206"/>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A" dirty="0"/>
              <a:t>Private &amp; Confidential |</a:t>
            </a:r>
            <a:r>
              <a:rPr lang="en-CA" baseline="0" dirty="0"/>
              <a:t> </a:t>
            </a:r>
            <a:r>
              <a:rPr lang="en-CA" dirty="0"/>
              <a:t>Circulation Restricted</a:t>
            </a:r>
          </a:p>
        </p:txBody>
      </p:sp>
    </p:spTree>
    <p:extLst>
      <p:ext uri="{BB962C8B-B14F-4D97-AF65-F5344CB8AC3E}">
        <p14:creationId xmlns:p14="http://schemas.microsoft.com/office/powerpoint/2010/main" val="1221284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08470D-9005-4AAC-A585-9BB176D43235}" type="datetime1">
              <a:rPr lang="en-CA" smtClean="0"/>
              <a:t>2022-08-29</a:t>
            </a:fld>
            <a:endParaRPr lang="en-CA"/>
          </a:p>
        </p:txBody>
      </p:sp>
      <p:sp>
        <p:nvSpPr>
          <p:cNvPr id="3" name="Footer Placeholder 2"/>
          <p:cNvSpPr>
            <a:spLocks noGrp="1"/>
          </p:cNvSpPr>
          <p:nvPr>
            <p:ph type="ftr" sz="quarter" idx="11"/>
          </p:nvPr>
        </p:nvSpPr>
        <p:spPr/>
        <p:txBody>
          <a:bodyPr/>
          <a:lstStyle/>
          <a:p>
            <a:endParaRPr lang="en-CA"/>
          </a:p>
        </p:txBody>
      </p:sp>
      <p:sp>
        <p:nvSpPr>
          <p:cNvPr id="5" name="object 2"/>
          <p:cNvSpPr/>
          <p:nvPr userDrawn="1"/>
        </p:nvSpPr>
        <p:spPr>
          <a:xfrm>
            <a:off x="6087533" y="1524"/>
            <a:ext cx="6095572" cy="174819"/>
          </a:xfrm>
          <a:custGeom>
            <a:avLst/>
            <a:gdLst/>
            <a:ahLst/>
            <a:cxnLst/>
            <a:rect l="l" t="t" r="r" b="b"/>
            <a:pathLst>
              <a:path w="10052050" h="288290">
                <a:moveTo>
                  <a:pt x="10052049" y="0"/>
                </a:moveTo>
                <a:lnTo>
                  <a:pt x="0" y="0"/>
                </a:lnTo>
                <a:lnTo>
                  <a:pt x="0" y="288158"/>
                </a:lnTo>
                <a:lnTo>
                  <a:pt x="10052049" y="288158"/>
                </a:lnTo>
                <a:lnTo>
                  <a:pt x="10052049" y="0"/>
                </a:lnTo>
                <a:close/>
              </a:path>
            </a:pathLst>
          </a:custGeom>
          <a:solidFill>
            <a:srgbClr val="D09B2B"/>
          </a:solidFill>
        </p:spPr>
        <p:txBody>
          <a:bodyPr wrap="square" lIns="0" tIns="0" rIns="0" bIns="0" rtlCol="0"/>
          <a:lstStyle/>
          <a:p>
            <a:endParaRPr sz="1092">
              <a:solidFill>
                <a:prstClr val="black"/>
              </a:solidFill>
            </a:endParaRPr>
          </a:p>
        </p:txBody>
      </p:sp>
      <p:sp>
        <p:nvSpPr>
          <p:cNvPr id="6" name="object 4"/>
          <p:cNvSpPr/>
          <p:nvPr userDrawn="1"/>
        </p:nvSpPr>
        <p:spPr>
          <a:xfrm>
            <a:off x="6096043" y="0"/>
            <a:ext cx="6095957" cy="6858000"/>
          </a:xfrm>
          <a:custGeom>
            <a:avLst/>
            <a:gdLst/>
            <a:ahLst/>
            <a:cxnLst/>
            <a:rect l="l" t="t" r="r" b="b"/>
            <a:pathLst>
              <a:path w="10052685" h="11209655">
                <a:moveTo>
                  <a:pt x="10052164" y="0"/>
                </a:moveTo>
                <a:lnTo>
                  <a:pt x="9764027" y="0"/>
                </a:lnTo>
                <a:lnTo>
                  <a:pt x="9764027" y="10921263"/>
                </a:lnTo>
                <a:lnTo>
                  <a:pt x="0" y="10921263"/>
                </a:lnTo>
                <a:lnTo>
                  <a:pt x="0" y="11209414"/>
                </a:lnTo>
                <a:lnTo>
                  <a:pt x="10052050" y="11209414"/>
                </a:lnTo>
                <a:lnTo>
                  <a:pt x="10052050" y="11120336"/>
                </a:lnTo>
                <a:lnTo>
                  <a:pt x="10052164" y="0"/>
                </a:lnTo>
                <a:close/>
              </a:path>
            </a:pathLst>
          </a:custGeom>
          <a:solidFill>
            <a:srgbClr val="D09B2B"/>
          </a:solidFill>
        </p:spPr>
        <p:txBody>
          <a:bodyPr wrap="square" lIns="0" tIns="0" rIns="0" bIns="0" rtlCol="0"/>
          <a:lstStyle/>
          <a:p>
            <a:endParaRPr sz="1092">
              <a:solidFill>
                <a:srgbClr val="D09B2B"/>
              </a:solidFill>
            </a:endParaRPr>
          </a:p>
        </p:txBody>
      </p:sp>
      <p:sp>
        <p:nvSpPr>
          <p:cNvPr id="7" name="object 2"/>
          <p:cNvSpPr/>
          <p:nvPr userDrawn="1"/>
        </p:nvSpPr>
        <p:spPr>
          <a:xfrm>
            <a:off x="428" y="0"/>
            <a:ext cx="6086331" cy="174819"/>
          </a:xfrm>
          <a:custGeom>
            <a:avLst/>
            <a:gdLst/>
            <a:ahLst/>
            <a:cxnLst/>
            <a:rect l="l" t="t" r="r" b="b"/>
            <a:pathLst>
              <a:path w="10036810" h="288290">
                <a:moveTo>
                  <a:pt x="0" y="288158"/>
                </a:moveTo>
                <a:lnTo>
                  <a:pt x="0" y="0"/>
                </a:lnTo>
                <a:lnTo>
                  <a:pt x="10036398" y="0"/>
                </a:lnTo>
                <a:lnTo>
                  <a:pt x="10036398" y="288158"/>
                </a:lnTo>
                <a:lnTo>
                  <a:pt x="0" y="288158"/>
                </a:lnTo>
                <a:close/>
              </a:path>
            </a:pathLst>
          </a:custGeom>
          <a:solidFill>
            <a:srgbClr val="2C286C"/>
          </a:solidFill>
        </p:spPr>
        <p:txBody>
          <a:bodyPr wrap="square" lIns="0" tIns="0" rIns="0" bIns="0" rtlCol="0"/>
          <a:lstStyle/>
          <a:p>
            <a:endParaRPr sz="1092">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8" name="object 4"/>
          <p:cNvSpPr/>
          <p:nvPr userDrawn="1"/>
        </p:nvSpPr>
        <p:spPr>
          <a:xfrm>
            <a:off x="0" y="62564"/>
            <a:ext cx="6093619" cy="6797023"/>
          </a:xfrm>
          <a:custGeom>
            <a:avLst/>
            <a:gdLst/>
            <a:ahLst/>
            <a:cxnLst/>
            <a:rect l="l" t="t" r="r" b="b"/>
            <a:pathLst>
              <a:path w="10036810" h="11209655">
                <a:moveTo>
                  <a:pt x="10036391" y="10921263"/>
                </a:moveTo>
                <a:lnTo>
                  <a:pt x="272364" y="10921263"/>
                </a:lnTo>
                <a:lnTo>
                  <a:pt x="272364" y="0"/>
                </a:lnTo>
                <a:lnTo>
                  <a:pt x="0" y="0"/>
                </a:lnTo>
                <a:lnTo>
                  <a:pt x="0" y="10921263"/>
                </a:lnTo>
                <a:lnTo>
                  <a:pt x="0" y="11120336"/>
                </a:lnTo>
                <a:lnTo>
                  <a:pt x="0" y="11209414"/>
                </a:lnTo>
                <a:lnTo>
                  <a:pt x="10036391" y="11209414"/>
                </a:lnTo>
                <a:lnTo>
                  <a:pt x="10036391" y="10921263"/>
                </a:lnTo>
                <a:close/>
              </a:path>
            </a:pathLst>
          </a:custGeom>
          <a:solidFill>
            <a:srgbClr val="2C286C"/>
          </a:solidFill>
        </p:spPr>
        <p:txBody>
          <a:bodyPr wrap="square" lIns="0" tIns="0" rIns="0" bIns="0" rtlCol="0"/>
          <a:lstStyle/>
          <a:p>
            <a:pPr defTabSz="914034"/>
            <a:endParaRPr sz="1092">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9" name="Slide Number Placeholder 6"/>
          <p:cNvSpPr txBox="1">
            <a:spLocks/>
          </p:cNvSpPr>
          <p:nvPr userDrawn="1"/>
        </p:nvSpPr>
        <p:spPr>
          <a:xfrm>
            <a:off x="9296400" y="6370204"/>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B3AA984-C265-4216-8DBD-00C0B928C27D}" type="slidenum">
              <a:rPr lang="en-CA" smtClean="0"/>
              <a:pPr/>
              <a:t>‹#›</a:t>
            </a:fld>
            <a:endParaRPr lang="en-CA"/>
          </a:p>
        </p:txBody>
      </p:sp>
      <p:sp>
        <p:nvSpPr>
          <p:cNvPr id="10" name="Footer Placeholder 4"/>
          <p:cNvSpPr txBox="1">
            <a:spLocks/>
          </p:cNvSpPr>
          <p:nvPr userDrawn="1"/>
        </p:nvSpPr>
        <p:spPr>
          <a:xfrm rot="16200000">
            <a:off x="9753600" y="3322206"/>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A" dirty="0"/>
              <a:t>Private &amp; Confidential |</a:t>
            </a:r>
            <a:r>
              <a:rPr lang="en-CA" baseline="0" dirty="0"/>
              <a:t> </a:t>
            </a:r>
            <a:r>
              <a:rPr lang="en-CA" dirty="0"/>
              <a:t>Circulation Restricted</a:t>
            </a:r>
          </a:p>
        </p:txBody>
      </p:sp>
    </p:spTree>
    <p:extLst>
      <p:ext uri="{BB962C8B-B14F-4D97-AF65-F5344CB8AC3E}">
        <p14:creationId xmlns:p14="http://schemas.microsoft.com/office/powerpoint/2010/main" val="3183932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endParaRPr lang="en-CA"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671F6C5-D326-49AB-B376-C0AD893B37FB}" type="datetime1">
              <a:rPr lang="en-CA" smtClean="0"/>
              <a:t>2022-08-29</a:t>
            </a:fld>
            <a:endParaRPr lang="en-CA"/>
          </a:p>
        </p:txBody>
      </p:sp>
      <p:sp>
        <p:nvSpPr>
          <p:cNvPr id="6" name="Footer Placeholder 5"/>
          <p:cNvSpPr>
            <a:spLocks noGrp="1"/>
          </p:cNvSpPr>
          <p:nvPr>
            <p:ph type="ftr" sz="quarter" idx="11"/>
          </p:nvPr>
        </p:nvSpPr>
        <p:spPr/>
        <p:txBody>
          <a:bodyPr/>
          <a:lstStyle/>
          <a:p>
            <a:endParaRPr lang="en-CA"/>
          </a:p>
        </p:txBody>
      </p:sp>
      <p:sp>
        <p:nvSpPr>
          <p:cNvPr id="8" name="object 2"/>
          <p:cNvSpPr/>
          <p:nvPr userDrawn="1"/>
        </p:nvSpPr>
        <p:spPr>
          <a:xfrm>
            <a:off x="6087533" y="1524"/>
            <a:ext cx="6095572" cy="174819"/>
          </a:xfrm>
          <a:custGeom>
            <a:avLst/>
            <a:gdLst/>
            <a:ahLst/>
            <a:cxnLst/>
            <a:rect l="l" t="t" r="r" b="b"/>
            <a:pathLst>
              <a:path w="10052050" h="288290">
                <a:moveTo>
                  <a:pt x="10052049" y="0"/>
                </a:moveTo>
                <a:lnTo>
                  <a:pt x="0" y="0"/>
                </a:lnTo>
                <a:lnTo>
                  <a:pt x="0" y="288158"/>
                </a:lnTo>
                <a:lnTo>
                  <a:pt x="10052049" y="288158"/>
                </a:lnTo>
                <a:lnTo>
                  <a:pt x="10052049" y="0"/>
                </a:lnTo>
                <a:close/>
              </a:path>
            </a:pathLst>
          </a:custGeom>
          <a:solidFill>
            <a:srgbClr val="D09B2B"/>
          </a:solidFill>
        </p:spPr>
        <p:txBody>
          <a:bodyPr wrap="square" lIns="0" tIns="0" rIns="0" bIns="0" rtlCol="0"/>
          <a:lstStyle/>
          <a:p>
            <a:endParaRPr sz="1092">
              <a:solidFill>
                <a:prstClr val="black"/>
              </a:solidFill>
            </a:endParaRPr>
          </a:p>
        </p:txBody>
      </p:sp>
      <p:sp>
        <p:nvSpPr>
          <p:cNvPr id="9" name="object 4"/>
          <p:cNvSpPr/>
          <p:nvPr userDrawn="1"/>
        </p:nvSpPr>
        <p:spPr>
          <a:xfrm>
            <a:off x="6096043" y="0"/>
            <a:ext cx="6095957" cy="6858000"/>
          </a:xfrm>
          <a:custGeom>
            <a:avLst/>
            <a:gdLst/>
            <a:ahLst/>
            <a:cxnLst/>
            <a:rect l="l" t="t" r="r" b="b"/>
            <a:pathLst>
              <a:path w="10052685" h="11209655">
                <a:moveTo>
                  <a:pt x="10052164" y="0"/>
                </a:moveTo>
                <a:lnTo>
                  <a:pt x="9764027" y="0"/>
                </a:lnTo>
                <a:lnTo>
                  <a:pt x="9764027" y="10921263"/>
                </a:lnTo>
                <a:lnTo>
                  <a:pt x="0" y="10921263"/>
                </a:lnTo>
                <a:lnTo>
                  <a:pt x="0" y="11209414"/>
                </a:lnTo>
                <a:lnTo>
                  <a:pt x="10052050" y="11209414"/>
                </a:lnTo>
                <a:lnTo>
                  <a:pt x="10052050" y="11120336"/>
                </a:lnTo>
                <a:lnTo>
                  <a:pt x="10052164" y="0"/>
                </a:lnTo>
                <a:close/>
              </a:path>
            </a:pathLst>
          </a:custGeom>
          <a:solidFill>
            <a:srgbClr val="D09B2B"/>
          </a:solidFill>
        </p:spPr>
        <p:txBody>
          <a:bodyPr wrap="square" lIns="0" tIns="0" rIns="0" bIns="0" rtlCol="0"/>
          <a:lstStyle/>
          <a:p>
            <a:endParaRPr sz="1092">
              <a:solidFill>
                <a:srgbClr val="D09B2B"/>
              </a:solidFill>
            </a:endParaRPr>
          </a:p>
        </p:txBody>
      </p:sp>
      <p:sp>
        <p:nvSpPr>
          <p:cNvPr id="10" name="object 2"/>
          <p:cNvSpPr/>
          <p:nvPr userDrawn="1"/>
        </p:nvSpPr>
        <p:spPr>
          <a:xfrm>
            <a:off x="428" y="0"/>
            <a:ext cx="6086331" cy="174819"/>
          </a:xfrm>
          <a:custGeom>
            <a:avLst/>
            <a:gdLst/>
            <a:ahLst/>
            <a:cxnLst/>
            <a:rect l="l" t="t" r="r" b="b"/>
            <a:pathLst>
              <a:path w="10036810" h="288290">
                <a:moveTo>
                  <a:pt x="0" y="288158"/>
                </a:moveTo>
                <a:lnTo>
                  <a:pt x="0" y="0"/>
                </a:lnTo>
                <a:lnTo>
                  <a:pt x="10036398" y="0"/>
                </a:lnTo>
                <a:lnTo>
                  <a:pt x="10036398" y="288158"/>
                </a:lnTo>
                <a:lnTo>
                  <a:pt x="0" y="288158"/>
                </a:lnTo>
                <a:close/>
              </a:path>
            </a:pathLst>
          </a:custGeom>
          <a:solidFill>
            <a:srgbClr val="2C286C"/>
          </a:solidFill>
        </p:spPr>
        <p:txBody>
          <a:bodyPr wrap="square" lIns="0" tIns="0" rIns="0" bIns="0" rtlCol="0"/>
          <a:lstStyle/>
          <a:p>
            <a:endParaRPr sz="1092">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11" name="object 4"/>
          <p:cNvSpPr/>
          <p:nvPr userDrawn="1"/>
        </p:nvSpPr>
        <p:spPr>
          <a:xfrm>
            <a:off x="0" y="62564"/>
            <a:ext cx="6093619" cy="6797023"/>
          </a:xfrm>
          <a:custGeom>
            <a:avLst/>
            <a:gdLst/>
            <a:ahLst/>
            <a:cxnLst/>
            <a:rect l="l" t="t" r="r" b="b"/>
            <a:pathLst>
              <a:path w="10036810" h="11209655">
                <a:moveTo>
                  <a:pt x="10036391" y="10921263"/>
                </a:moveTo>
                <a:lnTo>
                  <a:pt x="272364" y="10921263"/>
                </a:lnTo>
                <a:lnTo>
                  <a:pt x="272364" y="0"/>
                </a:lnTo>
                <a:lnTo>
                  <a:pt x="0" y="0"/>
                </a:lnTo>
                <a:lnTo>
                  <a:pt x="0" y="10921263"/>
                </a:lnTo>
                <a:lnTo>
                  <a:pt x="0" y="11120336"/>
                </a:lnTo>
                <a:lnTo>
                  <a:pt x="0" y="11209414"/>
                </a:lnTo>
                <a:lnTo>
                  <a:pt x="10036391" y="11209414"/>
                </a:lnTo>
                <a:lnTo>
                  <a:pt x="10036391" y="10921263"/>
                </a:lnTo>
                <a:close/>
              </a:path>
            </a:pathLst>
          </a:custGeom>
          <a:solidFill>
            <a:srgbClr val="2C286C"/>
          </a:solidFill>
        </p:spPr>
        <p:txBody>
          <a:bodyPr wrap="square" lIns="0" tIns="0" rIns="0" bIns="0" rtlCol="0"/>
          <a:lstStyle/>
          <a:p>
            <a:pPr defTabSz="914034"/>
            <a:endParaRPr sz="1092">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12" name="Slide Number Placeholder 6"/>
          <p:cNvSpPr txBox="1">
            <a:spLocks/>
          </p:cNvSpPr>
          <p:nvPr userDrawn="1"/>
        </p:nvSpPr>
        <p:spPr>
          <a:xfrm>
            <a:off x="9296400" y="6370204"/>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B3AA984-C265-4216-8DBD-00C0B928C27D}" type="slidenum">
              <a:rPr lang="en-CA" smtClean="0"/>
              <a:pPr/>
              <a:t>‹#›</a:t>
            </a:fld>
            <a:endParaRPr lang="en-CA"/>
          </a:p>
        </p:txBody>
      </p:sp>
      <p:sp>
        <p:nvSpPr>
          <p:cNvPr id="13" name="Footer Placeholder 4"/>
          <p:cNvSpPr txBox="1">
            <a:spLocks/>
          </p:cNvSpPr>
          <p:nvPr userDrawn="1"/>
        </p:nvSpPr>
        <p:spPr>
          <a:xfrm rot="16200000">
            <a:off x="9753600" y="3322206"/>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A" dirty="0"/>
              <a:t>Private &amp; Confidential |</a:t>
            </a:r>
            <a:r>
              <a:rPr lang="en-CA" baseline="0" dirty="0"/>
              <a:t> </a:t>
            </a:r>
            <a:r>
              <a:rPr lang="en-CA" dirty="0"/>
              <a:t>Circulation Restricted</a:t>
            </a:r>
          </a:p>
        </p:txBody>
      </p:sp>
    </p:spTree>
    <p:extLst>
      <p:ext uri="{BB962C8B-B14F-4D97-AF65-F5344CB8AC3E}">
        <p14:creationId xmlns:p14="http://schemas.microsoft.com/office/powerpoint/2010/main" val="3322301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CFCCB1B-06B2-4148-B717-26319647B7FD}" type="datetime1">
              <a:rPr lang="en-CA" smtClean="0"/>
              <a:t>2022-08-29</a:t>
            </a:fld>
            <a:endParaRPr lang="en-CA"/>
          </a:p>
        </p:txBody>
      </p:sp>
      <p:sp>
        <p:nvSpPr>
          <p:cNvPr id="6" name="Footer Placeholder 5"/>
          <p:cNvSpPr>
            <a:spLocks noGrp="1"/>
          </p:cNvSpPr>
          <p:nvPr>
            <p:ph type="ftr" sz="quarter" idx="11"/>
          </p:nvPr>
        </p:nvSpPr>
        <p:spPr/>
        <p:txBody>
          <a:bodyPr/>
          <a:lstStyle/>
          <a:p>
            <a:endParaRPr lang="en-CA"/>
          </a:p>
        </p:txBody>
      </p:sp>
      <p:sp>
        <p:nvSpPr>
          <p:cNvPr id="8" name="object 2"/>
          <p:cNvSpPr/>
          <p:nvPr userDrawn="1"/>
        </p:nvSpPr>
        <p:spPr>
          <a:xfrm>
            <a:off x="6087533" y="1524"/>
            <a:ext cx="6095572" cy="174819"/>
          </a:xfrm>
          <a:custGeom>
            <a:avLst/>
            <a:gdLst/>
            <a:ahLst/>
            <a:cxnLst/>
            <a:rect l="l" t="t" r="r" b="b"/>
            <a:pathLst>
              <a:path w="10052050" h="288290">
                <a:moveTo>
                  <a:pt x="10052049" y="0"/>
                </a:moveTo>
                <a:lnTo>
                  <a:pt x="0" y="0"/>
                </a:lnTo>
                <a:lnTo>
                  <a:pt x="0" y="288158"/>
                </a:lnTo>
                <a:lnTo>
                  <a:pt x="10052049" y="288158"/>
                </a:lnTo>
                <a:lnTo>
                  <a:pt x="10052049" y="0"/>
                </a:lnTo>
                <a:close/>
              </a:path>
            </a:pathLst>
          </a:custGeom>
          <a:solidFill>
            <a:srgbClr val="D09B2B"/>
          </a:solidFill>
        </p:spPr>
        <p:txBody>
          <a:bodyPr wrap="square" lIns="0" tIns="0" rIns="0" bIns="0" rtlCol="0"/>
          <a:lstStyle/>
          <a:p>
            <a:endParaRPr sz="1092">
              <a:solidFill>
                <a:prstClr val="black"/>
              </a:solidFill>
            </a:endParaRPr>
          </a:p>
        </p:txBody>
      </p:sp>
      <p:sp>
        <p:nvSpPr>
          <p:cNvPr id="9" name="object 4"/>
          <p:cNvSpPr/>
          <p:nvPr userDrawn="1"/>
        </p:nvSpPr>
        <p:spPr>
          <a:xfrm>
            <a:off x="6096043" y="0"/>
            <a:ext cx="6095957" cy="6858000"/>
          </a:xfrm>
          <a:custGeom>
            <a:avLst/>
            <a:gdLst/>
            <a:ahLst/>
            <a:cxnLst/>
            <a:rect l="l" t="t" r="r" b="b"/>
            <a:pathLst>
              <a:path w="10052685" h="11209655">
                <a:moveTo>
                  <a:pt x="10052164" y="0"/>
                </a:moveTo>
                <a:lnTo>
                  <a:pt x="9764027" y="0"/>
                </a:lnTo>
                <a:lnTo>
                  <a:pt x="9764027" y="10921263"/>
                </a:lnTo>
                <a:lnTo>
                  <a:pt x="0" y="10921263"/>
                </a:lnTo>
                <a:lnTo>
                  <a:pt x="0" y="11209414"/>
                </a:lnTo>
                <a:lnTo>
                  <a:pt x="10052050" y="11209414"/>
                </a:lnTo>
                <a:lnTo>
                  <a:pt x="10052050" y="11120336"/>
                </a:lnTo>
                <a:lnTo>
                  <a:pt x="10052164" y="0"/>
                </a:lnTo>
                <a:close/>
              </a:path>
            </a:pathLst>
          </a:custGeom>
          <a:solidFill>
            <a:srgbClr val="D09B2B"/>
          </a:solidFill>
        </p:spPr>
        <p:txBody>
          <a:bodyPr wrap="square" lIns="0" tIns="0" rIns="0" bIns="0" rtlCol="0"/>
          <a:lstStyle/>
          <a:p>
            <a:endParaRPr sz="1092">
              <a:solidFill>
                <a:srgbClr val="D09B2B"/>
              </a:solidFill>
            </a:endParaRPr>
          </a:p>
        </p:txBody>
      </p:sp>
      <p:sp>
        <p:nvSpPr>
          <p:cNvPr id="10" name="object 2"/>
          <p:cNvSpPr/>
          <p:nvPr userDrawn="1"/>
        </p:nvSpPr>
        <p:spPr>
          <a:xfrm>
            <a:off x="428" y="0"/>
            <a:ext cx="6086331" cy="174819"/>
          </a:xfrm>
          <a:custGeom>
            <a:avLst/>
            <a:gdLst/>
            <a:ahLst/>
            <a:cxnLst/>
            <a:rect l="l" t="t" r="r" b="b"/>
            <a:pathLst>
              <a:path w="10036810" h="288290">
                <a:moveTo>
                  <a:pt x="0" y="288158"/>
                </a:moveTo>
                <a:lnTo>
                  <a:pt x="0" y="0"/>
                </a:lnTo>
                <a:lnTo>
                  <a:pt x="10036398" y="0"/>
                </a:lnTo>
                <a:lnTo>
                  <a:pt x="10036398" y="288158"/>
                </a:lnTo>
                <a:lnTo>
                  <a:pt x="0" y="288158"/>
                </a:lnTo>
                <a:close/>
              </a:path>
            </a:pathLst>
          </a:custGeom>
          <a:solidFill>
            <a:srgbClr val="2C286C"/>
          </a:solidFill>
        </p:spPr>
        <p:txBody>
          <a:bodyPr wrap="square" lIns="0" tIns="0" rIns="0" bIns="0" rtlCol="0"/>
          <a:lstStyle/>
          <a:p>
            <a:endParaRPr sz="1092">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11" name="object 4"/>
          <p:cNvSpPr/>
          <p:nvPr userDrawn="1"/>
        </p:nvSpPr>
        <p:spPr>
          <a:xfrm>
            <a:off x="0" y="62564"/>
            <a:ext cx="6093619" cy="6797023"/>
          </a:xfrm>
          <a:custGeom>
            <a:avLst/>
            <a:gdLst/>
            <a:ahLst/>
            <a:cxnLst/>
            <a:rect l="l" t="t" r="r" b="b"/>
            <a:pathLst>
              <a:path w="10036810" h="11209655">
                <a:moveTo>
                  <a:pt x="10036391" y="10921263"/>
                </a:moveTo>
                <a:lnTo>
                  <a:pt x="272364" y="10921263"/>
                </a:lnTo>
                <a:lnTo>
                  <a:pt x="272364" y="0"/>
                </a:lnTo>
                <a:lnTo>
                  <a:pt x="0" y="0"/>
                </a:lnTo>
                <a:lnTo>
                  <a:pt x="0" y="10921263"/>
                </a:lnTo>
                <a:lnTo>
                  <a:pt x="0" y="11120336"/>
                </a:lnTo>
                <a:lnTo>
                  <a:pt x="0" y="11209414"/>
                </a:lnTo>
                <a:lnTo>
                  <a:pt x="10036391" y="11209414"/>
                </a:lnTo>
                <a:lnTo>
                  <a:pt x="10036391" y="10921263"/>
                </a:lnTo>
                <a:close/>
              </a:path>
            </a:pathLst>
          </a:custGeom>
          <a:solidFill>
            <a:srgbClr val="2C286C"/>
          </a:solidFill>
        </p:spPr>
        <p:txBody>
          <a:bodyPr wrap="square" lIns="0" tIns="0" rIns="0" bIns="0" rtlCol="0"/>
          <a:lstStyle/>
          <a:p>
            <a:pPr defTabSz="914034"/>
            <a:endParaRPr sz="1092">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12" name="Slide Number Placeholder 6"/>
          <p:cNvSpPr txBox="1">
            <a:spLocks/>
          </p:cNvSpPr>
          <p:nvPr userDrawn="1"/>
        </p:nvSpPr>
        <p:spPr>
          <a:xfrm>
            <a:off x="9296400" y="6370204"/>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B3AA984-C265-4216-8DBD-00C0B928C27D}" type="slidenum">
              <a:rPr lang="en-CA" smtClean="0"/>
              <a:pPr/>
              <a:t>‹#›</a:t>
            </a:fld>
            <a:endParaRPr lang="en-CA"/>
          </a:p>
        </p:txBody>
      </p:sp>
      <p:sp>
        <p:nvSpPr>
          <p:cNvPr id="13" name="Footer Placeholder 4"/>
          <p:cNvSpPr txBox="1">
            <a:spLocks/>
          </p:cNvSpPr>
          <p:nvPr userDrawn="1"/>
        </p:nvSpPr>
        <p:spPr>
          <a:xfrm rot="16200000">
            <a:off x="9753600" y="3322206"/>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A" dirty="0"/>
              <a:t>Private &amp; Confidential |</a:t>
            </a:r>
            <a:r>
              <a:rPr lang="en-CA" baseline="0" dirty="0"/>
              <a:t> </a:t>
            </a:r>
            <a:r>
              <a:rPr lang="en-CA" dirty="0"/>
              <a:t>Circulation Restricted</a:t>
            </a:r>
          </a:p>
        </p:txBody>
      </p:sp>
    </p:spTree>
    <p:extLst>
      <p:ext uri="{BB962C8B-B14F-4D97-AF65-F5344CB8AC3E}">
        <p14:creationId xmlns:p14="http://schemas.microsoft.com/office/powerpoint/2010/main" val="1229229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B2A2E6-D307-4463-9173-6CB77AAF74D1}" type="datetime1">
              <a:rPr lang="en-CA" smtClean="0"/>
              <a:t>2022-08-29</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3AA984-C265-4216-8DBD-00C0B928C27D}" type="slidenum">
              <a:rPr lang="en-CA" smtClean="0"/>
              <a:t>‹#›</a:t>
            </a:fld>
            <a:endParaRPr lang="en-CA"/>
          </a:p>
        </p:txBody>
      </p:sp>
      <p:sp>
        <p:nvSpPr>
          <p:cNvPr id="8" name="object 2"/>
          <p:cNvSpPr/>
          <p:nvPr userDrawn="1"/>
        </p:nvSpPr>
        <p:spPr>
          <a:xfrm>
            <a:off x="6087533" y="1524"/>
            <a:ext cx="6095572" cy="174819"/>
          </a:xfrm>
          <a:custGeom>
            <a:avLst/>
            <a:gdLst/>
            <a:ahLst/>
            <a:cxnLst/>
            <a:rect l="l" t="t" r="r" b="b"/>
            <a:pathLst>
              <a:path w="10052050" h="288290">
                <a:moveTo>
                  <a:pt x="10052049" y="0"/>
                </a:moveTo>
                <a:lnTo>
                  <a:pt x="0" y="0"/>
                </a:lnTo>
                <a:lnTo>
                  <a:pt x="0" y="288158"/>
                </a:lnTo>
                <a:lnTo>
                  <a:pt x="10052049" y="288158"/>
                </a:lnTo>
                <a:lnTo>
                  <a:pt x="10052049" y="0"/>
                </a:lnTo>
                <a:close/>
              </a:path>
            </a:pathLst>
          </a:custGeom>
          <a:solidFill>
            <a:srgbClr val="D09B2B"/>
          </a:solidFill>
        </p:spPr>
        <p:txBody>
          <a:bodyPr wrap="square" lIns="0" tIns="0" rIns="0" bIns="0" rtlCol="0"/>
          <a:lstStyle/>
          <a:p>
            <a:endParaRPr sz="1092">
              <a:solidFill>
                <a:prstClr val="black"/>
              </a:solidFill>
            </a:endParaRPr>
          </a:p>
        </p:txBody>
      </p:sp>
      <p:sp>
        <p:nvSpPr>
          <p:cNvPr id="9" name="object 4"/>
          <p:cNvSpPr/>
          <p:nvPr userDrawn="1"/>
        </p:nvSpPr>
        <p:spPr>
          <a:xfrm>
            <a:off x="6096043" y="0"/>
            <a:ext cx="6095957" cy="6858000"/>
          </a:xfrm>
          <a:custGeom>
            <a:avLst/>
            <a:gdLst/>
            <a:ahLst/>
            <a:cxnLst/>
            <a:rect l="l" t="t" r="r" b="b"/>
            <a:pathLst>
              <a:path w="10052685" h="11209655">
                <a:moveTo>
                  <a:pt x="10052164" y="0"/>
                </a:moveTo>
                <a:lnTo>
                  <a:pt x="9764027" y="0"/>
                </a:lnTo>
                <a:lnTo>
                  <a:pt x="9764027" y="10921263"/>
                </a:lnTo>
                <a:lnTo>
                  <a:pt x="0" y="10921263"/>
                </a:lnTo>
                <a:lnTo>
                  <a:pt x="0" y="11209414"/>
                </a:lnTo>
                <a:lnTo>
                  <a:pt x="10052050" y="11209414"/>
                </a:lnTo>
                <a:lnTo>
                  <a:pt x="10052050" y="11120336"/>
                </a:lnTo>
                <a:lnTo>
                  <a:pt x="10052164" y="0"/>
                </a:lnTo>
                <a:close/>
              </a:path>
            </a:pathLst>
          </a:custGeom>
          <a:solidFill>
            <a:srgbClr val="D09B2B"/>
          </a:solidFill>
        </p:spPr>
        <p:txBody>
          <a:bodyPr wrap="square" lIns="0" tIns="0" rIns="0" bIns="0" rtlCol="0"/>
          <a:lstStyle/>
          <a:p>
            <a:endParaRPr sz="1092">
              <a:solidFill>
                <a:srgbClr val="D09B2B"/>
              </a:solidFill>
            </a:endParaRPr>
          </a:p>
        </p:txBody>
      </p:sp>
      <p:sp>
        <p:nvSpPr>
          <p:cNvPr id="10" name="object 2"/>
          <p:cNvSpPr/>
          <p:nvPr userDrawn="1"/>
        </p:nvSpPr>
        <p:spPr>
          <a:xfrm>
            <a:off x="428" y="0"/>
            <a:ext cx="6086331" cy="174819"/>
          </a:xfrm>
          <a:custGeom>
            <a:avLst/>
            <a:gdLst/>
            <a:ahLst/>
            <a:cxnLst/>
            <a:rect l="l" t="t" r="r" b="b"/>
            <a:pathLst>
              <a:path w="10036810" h="288290">
                <a:moveTo>
                  <a:pt x="0" y="288158"/>
                </a:moveTo>
                <a:lnTo>
                  <a:pt x="0" y="0"/>
                </a:lnTo>
                <a:lnTo>
                  <a:pt x="10036398" y="0"/>
                </a:lnTo>
                <a:lnTo>
                  <a:pt x="10036398" y="288158"/>
                </a:lnTo>
                <a:lnTo>
                  <a:pt x="0" y="288158"/>
                </a:lnTo>
                <a:close/>
              </a:path>
            </a:pathLst>
          </a:custGeom>
          <a:solidFill>
            <a:srgbClr val="2C286C"/>
          </a:solidFill>
        </p:spPr>
        <p:txBody>
          <a:bodyPr wrap="square" lIns="0" tIns="0" rIns="0" bIns="0" rtlCol="0"/>
          <a:lstStyle/>
          <a:p>
            <a:endParaRPr sz="1092">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11" name="object 4"/>
          <p:cNvSpPr/>
          <p:nvPr userDrawn="1"/>
        </p:nvSpPr>
        <p:spPr>
          <a:xfrm>
            <a:off x="0" y="62564"/>
            <a:ext cx="6093619" cy="6797023"/>
          </a:xfrm>
          <a:custGeom>
            <a:avLst/>
            <a:gdLst/>
            <a:ahLst/>
            <a:cxnLst/>
            <a:rect l="l" t="t" r="r" b="b"/>
            <a:pathLst>
              <a:path w="10036810" h="11209655">
                <a:moveTo>
                  <a:pt x="10036391" y="10921263"/>
                </a:moveTo>
                <a:lnTo>
                  <a:pt x="272364" y="10921263"/>
                </a:lnTo>
                <a:lnTo>
                  <a:pt x="272364" y="0"/>
                </a:lnTo>
                <a:lnTo>
                  <a:pt x="0" y="0"/>
                </a:lnTo>
                <a:lnTo>
                  <a:pt x="0" y="10921263"/>
                </a:lnTo>
                <a:lnTo>
                  <a:pt x="0" y="11120336"/>
                </a:lnTo>
                <a:lnTo>
                  <a:pt x="0" y="11209414"/>
                </a:lnTo>
                <a:lnTo>
                  <a:pt x="10036391" y="11209414"/>
                </a:lnTo>
                <a:lnTo>
                  <a:pt x="10036391" y="10921263"/>
                </a:lnTo>
                <a:close/>
              </a:path>
            </a:pathLst>
          </a:custGeom>
          <a:solidFill>
            <a:srgbClr val="2C286C"/>
          </a:solidFill>
        </p:spPr>
        <p:txBody>
          <a:bodyPr wrap="square" lIns="0" tIns="0" rIns="0" bIns="0" rtlCol="0"/>
          <a:lstStyle/>
          <a:p>
            <a:pPr defTabSz="914034"/>
            <a:endParaRPr sz="1092">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9585220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1636829" y="1872343"/>
            <a:ext cx="326571" cy="317862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37418" y="4426784"/>
            <a:ext cx="6323635" cy="1291340"/>
          </a:xfrm>
          <a:prstGeom prst="rect">
            <a:avLst/>
          </a:prstGeom>
        </p:spPr>
        <p:txBody>
          <a:bodyPr vert="horz" wrap="square" lIns="0" tIns="8851" rIns="0" bIns="0" rtlCol="0" anchor="ctr">
            <a:spAutoFit/>
          </a:bodyPr>
          <a:lstStyle/>
          <a:p>
            <a:pPr marL="7696">
              <a:spcBef>
                <a:spcPts val="69"/>
              </a:spcBef>
            </a:pPr>
            <a:r>
              <a:rPr lang="en-US" sz="1600" b="1" i="1" spc="73" dirty="0">
                <a:solidFill>
                  <a:srgbClr val="002060"/>
                </a:solidFill>
                <a:latin typeface="Times New Roman" pitchFamily="18" charset="0"/>
                <a:cs typeface="Times New Roman" pitchFamily="18" charset="0"/>
              </a:rPr>
              <a:t>Transfer Pricing, Master Filing &amp; CbCR Compliances - FY 2021-22</a:t>
            </a:r>
          </a:p>
          <a:p>
            <a:pPr marL="7696">
              <a:spcBef>
                <a:spcPts val="69"/>
              </a:spcBef>
            </a:pPr>
            <a:endParaRPr lang="en-US" sz="1600" b="1" i="1" spc="73" dirty="0">
              <a:solidFill>
                <a:srgbClr val="002060"/>
              </a:solidFill>
              <a:latin typeface="Times New Roman" pitchFamily="18" charset="0"/>
              <a:cs typeface="Times New Roman" pitchFamily="18" charset="0"/>
            </a:endParaRPr>
          </a:p>
          <a:p>
            <a:pPr marL="7696">
              <a:spcBef>
                <a:spcPts val="69"/>
              </a:spcBef>
            </a:pPr>
            <a:r>
              <a:rPr lang="en-US" sz="1600" b="1" i="1" spc="73" dirty="0">
                <a:solidFill>
                  <a:srgbClr val="002060"/>
                </a:solidFill>
                <a:latin typeface="Times New Roman" pitchFamily="18" charset="0"/>
                <a:cs typeface="Times New Roman" pitchFamily="18" charset="0"/>
              </a:rPr>
              <a:t>		- Timelines &amp; Penalties</a:t>
            </a:r>
          </a:p>
          <a:p>
            <a:pPr marL="7696">
              <a:spcBef>
                <a:spcPts val="69"/>
              </a:spcBef>
            </a:pPr>
            <a:endParaRPr lang="en-US" sz="1600" spc="73" dirty="0">
              <a:solidFill>
                <a:srgbClr val="002060"/>
              </a:solidFill>
              <a:latin typeface="Times New Roman" pitchFamily="18" charset="0"/>
              <a:cs typeface="Times New Roman" pitchFamily="18" charset="0"/>
            </a:endParaRPr>
          </a:p>
          <a:p>
            <a:pPr marL="7696">
              <a:lnSpc>
                <a:spcPct val="100000"/>
              </a:lnSpc>
              <a:spcBef>
                <a:spcPts val="69"/>
              </a:spcBef>
            </a:pPr>
            <a:r>
              <a:rPr lang="en-US" sz="1600" b="1" i="1" spc="73" dirty="0">
                <a:solidFill>
                  <a:srgbClr val="002060"/>
                </a:solidFill>
                <a:latin typeface="Times New Roman" pitchFamily="18" charset="0"/>
                <a:cs typeface="Times New Roman" pitchFamily="18" charset="0"/>
              </a:rPr>
              <a:t>Date : 29</a:t>
            </a:r>
            <a:r>
              <a:rPr lang="en-US" sz="1600" b="1" i="1" spc="73" baseline="30000" dirty="0">
                <a:solidFill>
                  <a:srgbClr val="002060"/>
                </a:solidFill>
                <a:latin typeface="Times New Roman" pitchFamily="18" charset="0"/>
                <a:cs typeface="Times New Roman" pitchFamily="18" charset="0"/>
              </a:rPr>
              <a:t>th</a:t>
            </a:r>
            <a:r>
              <a:rPr lang="en-US" sz="1600" b="1" i="1" spc="73" dirty="0">
                <a:solidFill>
                  <a:srgbClr val="002060"/>
                </a:solidFill>
                <a:latin typeface="Times New Roman" pitchFamily="18" charset="0"/>
                <a:cs typeface="Times New Roman" pitchFamily="18" charset="0"/>
              </a:rPr>
              <a:t> August, 2022</a:t>
            </a:r>
          </a:p>
        </p:txBody>
      </p:sp>
    </p:spTree>
    <p:extLst>
      <p:ext uri="{BB962C8B-B14F-4D97-AF65-F5344CB8AC3E}">
        <p14:creationId xmlns:p14="http://schemas.microsoft.com/office/powerpoint/2010/main" val="1469004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object 7"/>
          <p:cNvSpPr txBox="1">
            <a:spLocks/>
          </p:cNvSpPr>
          <p:nvPr/>
        </p:nvSpPr>
        <p:spPr>
          <a:xfrm>
            <a:off x="356078" y="252965"/>
            <a:ext cx="10684962" cy="439825"/>
          </a:xfrm>
          <a:prstGeom prst="rect">
            <a:avLst/>
          </a:prstGeom>
        </p:spPr>
        <p:txBody>
          <a:bodyPr vert="horz" wrap="square" lIns="0" tIns="8851" rIns="0" bIns="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7696">
              <a:lnSpc>
                <a:spcPct val="100000"/>
              </a:lnSpc>
              <a:spcBef>
                <a:spcPts val="69"/>
              </a:spcBef>
            </a:pPr>
            <a:r>
              <a:rPr lang="en-CA" sz="2800" b="1" dirty="0">
                <a:solidFill>
                  <a:srgbClr val="002060"/>
                </a:solidFill>
                <a:latin typeface="Times New Roman" pitchFamily="18" charset="0"/>
                <a:cs typeface="Times New Roman" pitchFamily="18" charset="0"/>
              </a:rPr>
              <a:t>Due Dates of Compliances</a:t>
            </a:r>
            <a:r>
              <a:rPr lang="it-IT" sz="2800" b="1" spc="73" dirty="0">
                <a:solidFill>
                  <a:srgbClr val="002060"/>
                </a:solidFill>
                <a:latin typeface="Times New Roman" pitchFamily="18" charset="0"/>
                <a:cs typeface="Times New Roman" pitchFamily="18" charset="0"/>
              </a:rPr>
              <a:t> for the FY 2021-22</a:t>
            </a:r>
            <a:endParaRPr lang="en-CA" sz="2800" b="1" dirty="0">
              <a:solidFill>
                <a:srgbClr val="002060"/>
              </a:solidFill>
              <a:latin typeface="Times New Roman" pitchFamily="18" charset="0"/>
              <a:cs typeface="Times New Roman" pitchFamily="18" charset="0"/>
            </a:endParaRPr>
          </a:p>
        </p:txBody>
      </p:sp>
      <p:sp>
        <p:nvSpPr>
          <p:cNvPr id="24" name="Rectangle 23">
            <a:extLst>
              <a:ext uri="{FF2B5EF4-FFF2-40B4-BE49-F238E27FC236}">
                <a16:creationId xmlns:a16="http://schemas.microsoft.com/office/drawing/2014/main" id="{ABA0CBE0-2838-4342-AD5D-53C0FA0937E7}"/>
              </a:ext>
            </a:extLst>
          </p:cNvPr>
          <p:cNvSpPr/>
          <p:nvPr/>
        </p:nvSpPr>
        <p:spPr>
          <a:xfrm>
            <a:off x="742327" y="1166120"/>
            <a:ext cx="1511818" cy="2879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085820"/>
            <a:endParaRPr lang="en-US" sz="1600" b="1" dirty="0">
              <a:solidFill>
                <a:prstClr val="black"/>
              </a:solidFill>
              <a:latin typeface="Gill Sans MT" panose="020B0502020104020203"/>
              <a:cs typeface="Arial" panose="020B0604020202020204" pitchFamily="34" charset="0"/>
            </a:endParaRPr>
          </a:p>
        </p:txBody>
      </p:sp>
      <p:sp>
        <p:nvSpPr>
          <p:cNvPr id="4" name="Slide Number Placeholder 3"/>
          <p:cNvSpPr>
            <a:spLocks noGrp="1"/>
          </p:cNvSpPr>
          <p:nvPr>
            <p:ph type="sldNum" sz="quarter" idx="12"/>
          </p:nvPr>
        </p:nvSpPr>
        <p:spPr/>
        <p:txBody>
          <a:bodyPr/>
          <a:lstStyle/>
          <a:p>
            <a:fld id="{8B3AA984-C265-4216-8DBD-00C0B928C27D}" type="slidenum">
              <a:rPr lang="en-CA" sz="1100" smtClean="0">
                <a:latin typeface="+mj-lt"/>
              </a:rPr>
              <a:t>2</a:t>
            </a:fld>
            <a:endParaRPr lang="en-CA" sz="1100">
              <a:latin typeface="+mj-lt"/>
            </a:endParaRPr>
          </a:p>
        </p:txBody>
      </p:sp>
      <p:sp>
        <p:nvSpPr>
          <p:cNvPr id="9" name="TextBox 8">
            <a:extLst>
              <a:ext uri="{FF2B5EF4-FFF2-40B4-BE49-F238E27FC236}">
                <a16:creationId xmlns:a16="http://schemas.microsoft.com/office/drawing/2014/main" id="{AC292461-B720-4650-19CF-30BD1D780DFB}"/>
              </a:ext>
            </a:extLst>
          </p:cNvPr>
          <p:cNvSpPr txBox="1"/>
          <p:nvPr/>
        </p:nvSpPr>
        <p:spPr>
          <a:xfrm>
            <a:off x="742327" y="3498574"/>
            <a:ext cx="10611474" cy="224381"/>
          </a:xfrm>
          <a:prstGeom prst="rect">
            <a:avLst/>
          </a:prstGeom>
        </p:spPr>
        <p:txBody>
          <a:bodyPr vert="horz" wrap="square" lIns="0" tIns="8851" rIns="0" bIns="0" rtlCol="0" anchor="ctr">
            <a:spAutoFit/>
          </a:bodyPr>
          <a:lstStyle/>
          <a:p>
            <a:pPr marL="7696" algn="just">
              <a:lnSpc>
                <a:spcPct val="100000"/>
              </a:lnSpc>
              <a:spcBef>
                <a:spcPts val="69"/>
              </a:spcBef>
            </a:pPr>
            <a:endParaRPr lang="en-US" sz="1400" spc="73" dirty="0">
              <a:solidFill>
                <a:srgbClr val="002060"/>
              </a:solidFill>
              <a:latin typeface="Times New Roman" pitchFamily="18" charset="0"/>
              <a:cs typeface="Times New Roman"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299931353"/>
              </p:ext>
            </p:extLst>
          </p:nvPr>
        </p:nvGraphicFramePr>
        <p:xfrm>
          <a:off x="838199" y="1046377"/>
          <a:ext cx="10407978" cy="4801225"/>
        </p:xfrm>
        <a:graphic>
          <a:graphicData uri="http://schemas.openxmlformats.org/drawingml/2006/table">
            <a:tbl>
              <a:tblPr firstRow="1" bandRow="1">
                <a:tableStyleId>{5C22544A-7EE6-4342-B048-85BDC9FD1C3A}</a:tableStyleId>
              </a:tblPr>
              <a:tblGrid>
                <a:gridCol w="1070707">
                  <a:extLst>
                    <a:ext uri="{9D8B030D-6E8A-4147-A177-3AD203B41FA5}">
                      <a16:colId xmlns:a16="http://schemas.microsoft.com/office/drawing/2014/main" val="20000"/>
                    </a:ext>
                  </a:extLst>
                </a:gridCol>
                <a:gridCol w="7216240">
                  <a:extLst>
                    <a:ext uri="{9D8B030D-6E8A-4147-A177-3AD203B41FA5}">
                      <a16:colId xmlns:a16="http://schemas.microsoft.com/office/drawing/2014/main" val="20001"/>
                    </a:ext>
                  </a:extLst>
                </a:gridCol>
                <a:gridCol w="2121031">
                  <a:extLst>
                    <a:ext uri="{9D8B030D-6E8A-4147-A177-3AD203B41FA5}">
                      <a16:colId xmlns:a16="http://schemas.microsoft.com/office/drawing/2014/main" val="20002"/>
                    </a:ext>
                  </a:extLst>
                </a:gridCol>
              </a:tblGrid>
              <a:tr h="688156">
                <a:tc>
                  <a:txBody>
                    <a:bodyPr/>
                    <a:lstStyle/>
                    <a:p>
                      <a:pPr algn="ctr"/>
                      <a:r>
                        <a:rPr lang="en-US" sz="1600" dirty="0">
                          <a:latin typeface="Times New Roman" pitchFamily="18" charset="0"/>
                          <a:cs typeface="Times New Roman" pitchFamily="18" charset="0"/>
                        </a:rPr>
                        <a:t>S. No.</a:t>
                      </a:r>
                    </a:p>
                  </a:txBody>
                  <a:tcPr/>
                </a:tc>
                <a:tc>
                  <a:txBody>
                    <a:bodyPr/>
                    <a:lstStyle/>
                    <a:p>
                      <a:pPr algn="ctr"/>
                      <a:r>
                        <a:rPr lang="en-US" sz="1600" dirty="0">
                          <a:latin typeface="Times New Roman" pitchFamily="18" charset="0"/>
                          <a:cs typeface="Times New Roman" pitchFamily="18" charset="0"/>
                        </a:rPr>
                        <a:t>Particulars</a:t>
                      </a:r>
                    </a:p>
                  </a:txBody>
                  <a:tcPr/>
                </a:tc>
                <a:tc>
                  <a:txBody>
                    <a:bodyPr/>
                    <a:lstStyle/>
                    <a:p>
                      <a:pPr algn="ctr"/>
                      <a:r>
                        <a:rPr lang="en-US" sz="1600" dirty="0">
                          <a:latin typeface="Times New Roman" pitchFamily="18" charset="0"/>
                          <a:cs typeface="Times New Roman" pitchFamily="18" charset="0"/>
                        </a:rPr>
                        <a:t>Due Dates</a:t>
                      </a:r>
                    </a:p>
                  </a:txBody>
                  <a:tcPr/>
                </a:tc>
                <a:extLst>
                  <a:ext uri="{0D108BD9-81ED-4DB2-BD59-A6C34878D82A}">
                    <a16:rowId xmlns:a16="http://schemas.microsoft.com/office/drawing/2014/main" val="10000"/>
                  </a:ext>
                </a:extLst>
              </a:tr>
              <a:tr h="954609">
                <a:tc>
                  <a:txBody>
                    <a:bodyPr/>
                    <a:lstStyle/>
                    <a:p>
                      <a:pPr algn="ctr"/>
                      <a:r>
                        <a:rPr lang="en-US" sz="1600" kern="1200" spc="73" dirty="0">
                          <a:solidFill>
                            <a:srgbClr val="002060"/>
                          </a:solidFill>
                          <a:latin typeface="Times New Roman" pitchFamily="18" charset="0"/>
                          <a:ea typeface="+mn-ea"/>
                          <a:cs typeface="Times New Roman" pitchFamily="18" charset="0"/>
                        </a:rPr>
                        <a:t>1.</a:t>
                      </a:r>
                    </a:p>
                  </a:txBody>
                  <a:tcPr/>
                </a:tc>
                <a:tc>
                  <a:txBody>
                    <a:bodyPr/>
                    <a:lstStyle/>
                    <a:p>
                      <a:pPr algn="just"/>
                      <a:r>
                        <a:rPr lang="en-US" sz="1600" kern="1200" spc="73" dirty="0">
                          <a:solidFill>
                            <a:srgbClr val="002060"/>
                          </a:solidFill>
                          <a:latin typeface="Times New Roman" pitchFamily="18" charset="0"/>
                          <a:ea typeface="+mn-ea"/>
                          <a:cs typeface="Times New Roman" pitchFamily="18" charset="0"/>
                        </a:rPr>
                        <a:t>Transfer Pricing Certification, i.e. Filing of Form 3CEB</a:t>
                      </a:r>
                    </a:p>
                    <a:p>
                      <a:pPr algn="just"/>
                      <a:r>
                        <a:rPr lang="en-US" sz="1600" b="1" i="0" kern="1200" spc="73" dirty="0">
                          <a:solidFill>
                            <a:srgbClr val="002060"/>
                          </a:solidFill>
                          <a:latin typeface="Times New Roman" pitchFamily="18" charset="0"/>
                          <a:ea typeface="+mn-ea"/>
                          <a:cs typeface="Times New Roman" pitchFamily="18" charset="0"/>
                        </a:rPr>
                        <a:t>[Section 92E]</a:t>
                      </a:r>
                    </a:p>
                  </a:txBody>
                  <a:tcPr/>
                </a:tc>
                <a:tc>
                  <a:txBody>
                    <a:bodyPr/>
                    <a:lstStyle/>
                    <a:p>
                      <a:pPr marL="0" algn="ctr" defTabSz="914400" rtl="0" eaLnBrk="1" latinLnBrk="0" hangingPunct="1"/>
                      <a:r>
                        <a:rPr lang="en-US" sz="1600" kern="1200" spc="73" dirty="0">
                          <a:solidFill>
                            <a:srgbClr val="002060"/>
                          </a:solidFill>
                          <a:latin typeface="Times New Roman" pitchFamily="18" charset="0"/>
                          <a:ea typeface="+mn-ea"/>
                          <a:cs typeface="Times New Roman" pitchFamily="18" charset="0"/>
                        </a:rPr>
                        <a:t>31</a:t>
                      </a:r>
                      <a:r>
                        <a:rPr lang="en-US" sz="1600" kern="1200" spc="73" baseline="30000" dirty="0">
                          <a:solidFill>
                            <a:srgbClr val="002060"/>
                          </a:solidFill>
                          <a:latin typeface="Times New Roman" pitchFamily="18" charset="0"/>
                          <a:ea typeface="+mn-ea"/>
                          <a:cs typeface="Times New Roman" pitchFamily="18" charset="0"/>
                        </a:rPr>
                        <a:t>st</a:t>
                      </a:r>
                      <a:r>
                        <a:rPr lang="en-US" sz="1600" kern="1200" spc="73" baseline="0" dirty="0">
                          <a:solidFill>
                            <a:srgbClr val="002060"/>
                          </a:solidFill>
                          <a:latin typeface="Times New Roman" pitchFamily="18" charset="0"/>
                          <a:ea typeface="+mn-ea"/>
                          <a:cs typeface="Times New Roman" pitchFamily="18" charset="0"/>
                        </a:rPr>
                        <a:t> October, 2022</a:t>
                      </a:r>
                      <a:endParaRPr lang="en-US" sz="1600" kern="1200" spc="73" dirty="0">
                        <a:solidFill>
                          <a:srgbClr val="002060"/>
                        </a:solidFill>
                        <a:latin typeface="Times New Roman" pitchFamily="18" charset="0"/>
                        <a:ea typeface="+mn-ea"/>
                        <a:cs typeface="Times New Roman" pitchFamily="18" charset="0"/>
                      </a:endParaRPr>
                    </a:p>
                  </a:txBody>
                  <a:tcPr/>
                </a:tc>
                <a:extLst>
                  <a:ext uri="{0D108BD9-81ED-4DB2-BD59-A6C34878D82A}">
                    <a16:rowId xmlns:a16="http://schemas.microsoft.com/office/drawing/2014/main" val="10001"/>
                  </a:ext>
                </a:extLst>
              </a:tr>
              <a:tr h="1052820">
                <a:tc>
                  <a:txBody>
                    <a:bodyPr/>
                    <a:lstStyle/>
                    <a:p>
                      <a:pPr algn="ctr"/>
                      <a:r>
                        <a:rPr lang="en-US" sz="1600" kern="1200" spc="73" dirty="0">
                          <a:solidFill>
                            <a:srgbClr val="002060"/>
                          </a:solidFill>
                          <a:latin typeface="Times New Roman" pitchFamily="18" charset="0"/>
                          <a:ea typeface="+mn-ea"/>
                          <a:cs typeface="Times New Roman" pitchFamily="18" charset="0"/>
                        </a:rPr>
                        <a:t>2.</a:t>
                      </a:r>
                    </a:p>
                  </a:txBody>
                  <a:tcPr/>
                </a:tc>
                <a:tc>
                  <a:txBody>
                    <a:bodyPr/>
                    <a:lstStyle/>
                    <a:p>
                      <a:pPr algn="just"/>
                      <a:r>
                        <a:rPr lang="en-US" sz="1600" kern="1200" spc="73" dirty="0">
                          <a:solidFill>
                            <a:srgbClr val="002060"/>
                          </a:solidFill>
                          <a:latin typeface="Times New Roman" pitchFamily="18" charset="0"/>
                          <a:ea typeface="+mn-ea"/>
                          <a:cs typeface="Times New Roman" pitchFamily="18" charset="0"/>
                        </a:rPr>
                        <a:t>Master Filing Compliance, i.e. filing of Form 3CEAA</a:t>
                      </a:r>
                    </a:p>
                    <a:p>
                      <a:pPr algn="just"/>
                      <a:r>
                        <a:rPr lang="en-US" sz="1600" b="1" kern="1200" spc="73" dirty="0">
                          <a:solidFill>
                            <a:srgbClr val="002060"/>
                          </a:solidFill>
                          <a:latin typeface="Times New Roman" pitchFamily="18" charset="0"/>
                          <a:ea typeface="+mn-ea"/>
                          <a:cs typeface="Times New Roman" pitchFamily="18" charset="0"/>
                        </a:rPr>
                        <a:t>[Section 92D(4)]</a:t>
                      </a:r>
                    </a:p>
                  </a:txBody>
                  <a:tcPr/>
                </a:tc>
                <a:tc>
                  <a:txBody>
                    <a:bodyPr/>
                    <a:lstStyle/>
                    <a:p>
                      <a:pPr algn="ctr"/>
                      <a:r>
                        <a:rPr lang="en-US" sz="1600" kern="1200" spc="73" baseline="0" dirty="0">
                          <a:solidFill>
                            <a:srgbClr val="002060"/>
                          </a:solidFill>
                          <a:latin typeface="Times New Roman" pitchFamily="18" charset="0"/>
                          <a:ea typeface="+mn-ea"/>
                          <a:cs typeface="Times New Roman" pitchFamily="18" charset="0"/>
                        </a:rPr>
                        <a:t>30</a:t>
                      </a:r>
                      <a:r>
                        <a:rPr lang="en-US" sz="1600" kern="1200" spc="73" baseline="30000" dirty="0">
                          <a:solidFill>
                            <a:srgbClr val="002060"/>
                          </a:solidFill>
                          <a:latin typeface="Times New Roman" pitchFamily="18" charset="0"/>
                          <a:ea typeface="+mn-ea"/>
                          <a:cs typeface="Times New Roman" pitchFamily="18" charset="0"/>
                        </a:rPr>
                        <a:t>th</a:t>
                      </a:r>
                      <a:r>
                        <a:rPr lang="en-US" sz="1600" kern="1200" spc="73" baseline="0" dirty="0">
                          <a:solidFill>
                            <a:srgbClr val="002060"/>
                          </a:solidFill>
                          <a:latin typeface="Times New Roman" pitchFamily="18" charset="0"/>
                          <a:ea typeface="+mn-ea"/>
                          <a:cs typeface="Times New Roman" pitchFamily="18" charset="0"/>
                        </a:rPr>
                        <a:t> November, 2022</a:t>
                      </a:r>
                    </a:p>
                  </a:txBody>
                  <a:tcPr/>
                </a:tc>
                <a:extLst>
                  <a:ext uri="{0D108BD9-81ED-4DB2-BD59-A6C34878D82A}">
                    <a16:rowId xmlns:a16="http://schemas.microsoft.com/office/drawing/2014/main" val="10003"/>
                  </a:ext>
                </a:extLst>
              </a:tr>
              <a:tr h="1052820">
                <a:tc>
                  <a:txBody>
                    <a:bodyPr/>
                    <a:lstStyle/>
                    <a:p>
                      <a:pPr algn="ctr"/>
                      <a:r>
                        <a:rPr lang="en-US" sz="1600" kern="1200" spc="73" dirty="0">
                          <a:solidFill>
                            <a:srgbClr val="002060"/>
                          </a:solidFill>
                          <a:latin typeface="Times New Roman" pitchFamily="18" charset="0"/>
                          <a:ea typeface="+mn-ea"/>
                          <a:cs typeface="Times New Roman" pitchFamily="18" charset="0"/>
                        </a:rPr>
                        <a:t>3.</a:t>
                      </a:r>
                    </a:p>
                  </a:txBody>
                  <a:tcPr/>
                </a:tc>
                <a:tc>
                  <a:txBody>
                    <a:bodyPr/>
                    <a:lstStyle/>
                    <a:p>
                      <a:pPr algn="just"/>
                      <a:r>
                        <a:rPr lang="en-US" sz="1600" kern="1200" spc="73" baseline="0" dirty="0">
                          <a:solidFill>
                            <a:srgbClr val="002060"/>
                          </a:solidFill>
                          <a:latin typeface="Times New Roman" pitchFamily="18" charset="0"/>
                          <a:ea typeface="+mn-ea"/>
                          <a:cs typeface="Times New Roman" pitchFamily="18" charset="0"/>
                        </a:rPr>
                        <a:t>Country-by-Country Reporting (CbCR) Compliance, i.e. filing of intimation in Form 3CEAC by a resident constituent entity of an international group</a:t>
                      </a:r>
                    </a:p>
                    <a:p>
                      <a:pPr algn="just"/>
                      <a:r>
                        <a:rPr lang="en-US" sz="1600" b="1" kern="1200" spc="73" baseline="0" dirty="0">
                          <a:solidFill>
                            <a:srgbClr val="002060"/>
                          </a:solidFill>
                          <a:latin typeface="Times New Roman" pitchFamily="18" charset="0"/>
                          <a:ea typeface="+mn-ea"/>
                          <a:cs typeface="Times New Roman" pitchFamily="18" charset="0"/>
                        </a:rPr>
                        <a:t>[Section 286(1) read with Rule 10DB(2)]</a:t>
                      </a:r>
                    </a:p>
                  </a:txBody>
                  <a:tcPr/>
                </a:tc>
                <a:tc>
                  <a:txBody>
                    <a:bodyPr/>
                    <a:lstStyle/>
                    <a:p>
                      <a:pPr algn="ctr"/>
                      <a:r>
                        <a:rPr lang="en-US" sz="1600" kern="1200" spc="73" baseline="0" dirty="0">
                          <a:solidFill>
                            <a:srgbClr val="002060"/>
                          </a:solidFill>
                          <a:latin typeface="Times New Roman" pitchFamily="18" charset="0"/>
                          <a:ea typeface="+mn-ea"/>
                          <a:cs typeface="Times New Roman" pitchFamily="18" charset="0"/>
                        </a:rPr>
                        <a:t>31</a:t>
                      </a:r>
                      <a:r>
                        <a:rPr lang="en-US" sz="1600" kern="1200" spc="73" baseline="30000" dirty="0">
                          <a:solidFill>
                            <a:srgbClr val="002060"/>
                          </a:solidFill>
                          <a:latin typeface="Times New Roman" pitchFamily="18" charset="0"/>
                          <a:ea typeface="+mn-ea"/>
                          <a:cs typeface="Times New Roman" pitchFamily="18" charset="0"/>
                        </a:rPr>
                        <a:t>st</a:t>
                      </a:r>
                      <a:r>
                        <a:rPr lang="en-US" sz="1600" kern="1200" spc="73" baseline="0" dirty="0">
                          <a:solidFill>
                            <a:srgbClr val="002060"/>
                          </a:solidFill>
                          <a:latin typeface="Times New Roman" pitchFamily="18" charset="0"/>
                          <a:ea typeface="+mn-ea"/>
                          <a:cs typeface="Times New Roman" pitchFamily="18" charset="0"/>
                        </a:rPr>
                        <a:t> January, 2023</a:t>
                      </a:r>
                    </a:p>
                  </a:txBody>
                  <a:tcPr/>
                </a:tc>
                <a:extLst>
                  <a:ext uri="{0D108BD9-81ED-4DB2-BD59-A6C34878D82A}">
                    <a16:rowId xmlns:a16="http://schemas.microsoft.com/office/drawing/2014/main" val="10004"/>
                  </a:ext>
                </a:extLst>
              </a:tr>
              <a:tr h="1052820">
                <a:tc>
                  <a:txBody>
                    <a:bodyPr/>
                    <a:lstStyle/>
                    <a:p>
                      <a:pPr algn="ctr"/>
                      <a:r>
                        <a:rPr lang="en-US" sz="1600" kern="1200" spc="73" dirty="0">
                          <a:solidFill>
                            <a:srgbClr val="002060"/>
                          </a:solidFill>
                          <a:latin typeface="Times New Roman" pitchFamily="18" charset="0"/>
                          <a:ea typeface="+mn-ea"/>
                          <a:cs typeface="Times New Roman" pitchFamily="18" charset="0"/>
                        </a:rPr>
                        <a:t>4.</a:t>
                      </a:r>
                    </a:p>
                  </a:txBody>
                  <a:tcPr/>
                </a:tc>
                <a:tc>
                  <a:txBody>
                    <a:bodyPr/>
                    <a:lstStyle/>
                    <a:p>
                      <a:pPr algn="just"/>
                      <a:r>
                        <a:rPr lang="en-US" sz="1600" kern="1200" spc="73" baseline="0" dirty="0">
                          <a:solidFill>
                            <a:srgbClr val="002060"/>
                          </a:solidFill>
                          <a:latin typeface="Times New Roman" pitchFamily="18" charset="0"/>
                          <a:ea typeface="+mn-ea"/>
                          <a:cs typeface="Times New Roman" pitchFamily="18" charset="0"/>
                        </a:rPr>
                        <a:t>Country-by-Country Reporting (CbCR) Compliance, i.e. filing of Form 3CEAD</a:t>
                      </a:r>
                    </a:p>
                    <a:p>
                      <a:pPr algn="just"/>
                      <a:r>
                        <a:rPr lang="en-US" sz="1600" b="1" kern="1200" spc="73" baseline="0" dirty="0">
                          <a:solidFill>
                            <a:srgbClr val="002060"/>
                          </a:solidFill>
                          <a:latin typeface="Times New Roman" pitchFamily="18" charset="0"/>
                          <a:ea typeface="+mn-ea"/>
                          <a:cs typeface="Times New Roman" pitchFamily="18" charset="0"/>
                        </a:rPr>
                        <a:t>[Section 286(2) read with Rule 10DB(3)]</a:t>
                      </a:r>
                    </a:p>
                  </a:txBody>
                  <a:tcPr/>
                </a:tc>
                <a:tc>
                  <a:txBody>
                    <a:bodyPr/>
                    <a:lstStyle/>
                    <a:p>
                      <a:pPr algn="ctr"/>
                      <a:r>
                        <a:rPr lang="en-US" sz="1600" kern="1200" spc="73" baseline="0" dirty="0">
                          <a:solidFill>
                            <a:srgbClr val="002060"/>
                          </a:solidFill>
                          <a:latin typeface="Times New Roman" pitchFamily="18" charset="0"/>
                          <a:ea typeface="+mn-ea"/>
                          <a:cs typeface="Times New Roman" pitchFamily="18" charset="0"/>
                        </a:rPr>
                        <a:t>31</a:t>
                      </a:r>
                      <a:r>
                        <a:rPr lang="en-US" sz="1600" kern="1200" spc="73" baseline="30000" dirty="0">
                          <a:solidFill>
                            <a:srgbClr val="002060"/>
                          </a:solidFill>
                          <a:latin typeface="Times New Roman" pitchFamily="18" charset="0"/>
                          <a:ea typeface="+mn-ea"/>
                          <a:cs typeface="Times New Roman" pitchFamily="18" charset="0"/>
                        </a:rPr>
                        <a:t>st</a:t>
                      </a:r>
                      <a:r>
                        <a:rPr lang="en-US" sz="1600" kern="1200" spc="73" baseline="0" dirty="0">
                          <a:solidFill>
                            <a:srgbClr val="002060"/>
                          </a:solidFill>
                          <a:latin typeface="Times New Roman" pitchFamily="18" charset="0"/>
                          <a:ea typeface="+mn-ea"/>
                          <a:cs typeface="Times New Roman" pitchFamily="18" charset="0"/>
                        </a:rPr>
                        <a:t> March, 2023</a:t>
                      </a:r>
                    </a:p>
                  </a:txBody>
                  <a:tcPr/>
                </a:tc>
                <a:extLst>
                  <a:ext uri="{0D108BD9-81ED-4DB2-BD59-A6C34878D82A}">
                    <a16:rowId xmlns:a16="http://schemas.microsoft.com/office/drawing/2014/main" val="1572101135"/>
                  </a:ext>
                </a:extLst>
              </a:tr>
            </a:tbl>
          </a:graphicData>
        </a:graphic>
      </p:graphicFrame>
    </p:spTree>
    <p:extLst>
      <p:ext uri="{BB962C8B-B14F-4D97-AF65-F5344CB8AC3E}">
        <p14:creationId xmlns:p14="http://schemas.microsoft.com/office/powerpoint/2010/main" val="265156174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820" y="235528"/>
            <a:ext cx="10821541" cy="457634"/>
          </a:xfrm>
        </p:spPr>
        <p:txBody>
          <a:bodyPr/>
          <a:lstStyle/>
          <a:p>
            <a:pPr marL="7696" algn="just">
              <a:lnSpc>
                <a:spcPct val="100000"/>
              </a:lnSpc>
              <a:spcBef>
                <a:spcPts val="69"/>
              </a:spcBef>
            </a:pPr>
            <a:r>
              <a:rPr lang="en-US" b="1" spc="73" dirty="0">
                <a:solidFill>
                  <a:srgbClr val="002060"/>
                </a:solidFill>
                <a:latin typeface="Times New Roman" pitchFamily="18" charset="0"/>
                <a:cs typeface="Times New Roman" pitchFamily="18" charset="0"/>
              </a:rPr>
              <a:t>Penalties for non-compliances</a:t>
            </a:r>
            <a:endParaRPr lang="en-IN" b="1" spc="73" dirty="0">
              <a:solidFill>
                <a:srgbClr val="002060"/>
              </a:solidFill>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8B3AA984-C265-4216-8DBD-00C0B928C27D}" type="slidenum">
              <a:rPr lang="en-CA" smtClean="0"/>
              <a:t>3</a:t>
            </a:fld>
            <a:endParaRPr lang="en-CA"/>
          </a:p>
        </p:txBody>
      </p:sp>
      <p:graphicFrame>
        <p:nvGraphicFramePr>
          <p:cNvPr id="13" name="Table 12"/>
          <p:cNvGraphicFramePr>
            <a:graphicFrameLocks noGrp="1"/>
          </p:cNvGraphicFramePr>
          <p:nvPr>
            <p:extLst>
              <p:ext uri="{D42A27DB-BD31-4B8C-83A1-F6EECF244321}">
                <p14:modId xmlns:p14="http://schemas.microsoft.com/office/powerpoint/2010/main" val="3911081657"/>
              </p:ext>
            </p:extLst>
          </p:nvPr>
        </p:nvGraphicFramePr>
        <p:xfrm>
          <a:off x="424206" y="980390"/>
          <a:ext cx="11010507" cy="5314867"/>
        </p:xfrm>
        <a:graphic>
          <a:graphicData uri="http://schemas.openxmlformats.org/drawingml/2006/table">
            <a:tbl>
              <a:tblPr firstRow="1" bandRow="1">
                <a:tableStyleId>{5C22544A-7EE6-4342-B048-85BDC9FD1C3A}</a:tableStyleId>
              </a:tblPr>
              <a:tblGrid>
                <a:gridCol w="1012606">
                  <a:extLst>
                    <a:ext uri="{9D8B030D-6E8A-4147-A177-3AD203B41FA5}">
                      <a16:colId xmlns:a16="http://schemas.microsoft.com/office/drawing/2014/main" val="20000"/>
                    </a:ext>
                  </a:extLst>
                </a:gridCol>
                <a:gridCol w="5126735">
                  <a:extLst>
                    <a:ext uri="{9D8B030D-6E8A-4147-A177-3AD203B41FA5}">
                      <a16:colId xmlns:a16="http://schemas.microsoft.com/office/drawing/2014/main" val="20001"/>
                    </a:ext>
                  </a:extLst>
                </a:gridCol>
                <a:gridCol w="4871166">
                  <a:extLst>
                    <a:ext uri="{9D8B030D-6E8A-4147-A177-3AD203B41FA5}">
                      <a16:colId xmlns:a16="http://schemas.microsoft.com/office/drawing/2014/main" val="20002"/>
                    </a:ext>
                  </a:extLst>
                </a:gridCol>
              </a:tblGrid>
              <a:tr h="553668">
                <a:tc>
                  <a:txBody>
                    <a:bodyPr/>
                    <a:lstStyle/>
                    <a:p>
                      <a:pPr algn="ctr"/>
                      <a:r>
                        <a:rPr lang="en-US" sz="1600" b="1" kern="1200" spc="73" dirty="0">
                          <a:solidFill>
                            <a:schemeClr val="bg1"/>
                          </a:solidFill>
                          <a:latin typeface="Times New Roman" pitchFamily="18" charset="0"/>
                          <a:ea typeface="+mn-ea"/>
                          <a:cs typeface="Times New Roman" pitchFamily="18" charset="0"/>
                        </a:rPr>
                        <a:t>S. No.</a:t>
                      </a:r>
                      <a:endParaRPr lang="en-IN" sz="1600" b="1" kern="1200" spc="73" dirty="0">
                        <a:solidFill>
                          <a:schemeClr val="bg1"/>
                        </a:solidFill>
                        <a:latin typeface="Times New Roman" pitchFamily="18" charset="0"/>
                        <a:ea typeface="+mn-ea"/>
                        <a:cs typeface="Times New Roman" pitchFamily="18" charset="0"/>
                      </a:endParaRPr>
                    </a:p>
                  </a:txBody>
                  <a:tcPr/>
                </a:tc>
                <a:tc>
                  <a:txBody>
                    <a:bodyPr/>
                    <a:lstStyle/>
                    <a:p>
                      <a:pPr algn="ctr"/>
                      <a:r>
                        <a:rPr lang="en-US" sz="1600" b="1" kern="1200" spc="73" dirty="0">
                          <a:solidFill>
                            <a:schemeClr val="bg1"/>
                          </a:solidFill>
                          <a:latin typeface="Times New Roman" pitchFamily="18" charset="0"/>
                          <a:ea typeface="+mn-ea"/>
                          <a:cs typeface="Times New Roman" pitchFamily="18" charset="0"/>
                        </a:rPr>
                        <a:t>Particulars</a:t>
                      </a:r>
                      <a:endParaRPr lang="en-IN" sz="1600" b="1" kern="1200" spc="73" dirty="0">
                        <a:solidFill>
                          <a:schemeClr val="bg1"/>
                        </a:solidFill>
                        <a:latin typeface="Times New Roman" pitchFamily="18" charset="0"/>
                        <a:ea typeface="+mn-ea"/>
                        <a:cs typeface="Times New Roman" pitchFamily="18" charset="0"/>
                      </a:endParaRPr>
                    </a:p>
                  </a:txBody>
                  <a:tcPr/>
                </a:tc>
                <a:tc>
                  <a:txBody>
                    <a:bodyPr/>
                    <a:lstStyle/>
                    <a:p>
                      <a:pPr algn="ctr"/>
                      <a:r>
                        <a:rPr lang="en-US" sz="1600" b="1" kern="1200" spc="73" dirty="0">
                          <a:solidFill>
                            <a:schemeClr val="bg1"/>
                          </a:solidFill>
                          <a:latin typeface="Times New Roman" pitchFamily="18" charset="0"/>
                          <a:ea typeface="+mn-ea"/>
                          <a:cs typeface="Times New Roman" pitchFamily="18" charset="0"/>
                        </a:rPr>
                        <a:t>Penalties</a:t>
                      </a:r>
                      <a:endParaRPr lang="en-IN" sz="1600" b="1" kern="1200" spc="73" dirty="0">
                        <a:solidFill>
                          <a:schemeClr val="bg1"/>
                        </a:solidFill>
                        <a:latin typeface="Times New Roman" pitchFamily="18" charset="0"/>
                        <a:ea typeface="+mn-ea"/>
                        <a:cs typeface="Times New Roman" pitchFamily="18" charset="0"/>
                      </a:endParaRPr>
                    </a:p>
                  </a:txBody>
                  <a:tcPr/>
                </a:tc>
                <a:extLst>
                  <a:ext uri="{0D108BD9-81ED-4DB2-BD59-A6C34878D82A}">
                    <a16:rowId xmlns:a16="http://schemas.microsoft.com/office/drawing/2014/main" val="10000"/>
                  </a:ext>
                </a:extLst>
              </a:tr>
              <a:tr h="805336">
                <a:tc>
                  <a:txBody>
                    <a:bodyPr/>
                    <a:lstStyle/>
                    <a:p>
                      <a:pPr algn="ctr"/>
                      <a:r>
                        <a:rPr lang="en-US" sz="1600" kern="1200" dirty="0">
                          <a:solidFill>
                            <a:srgbClr val="002060"/>
                          </a:solidFill>
                          <a:latin typeface="Times New Roman" pitchFamily="18" charset="0"/>
                          <a:ea typeface="+mn-ea"/>
                          <a:cs typeface="Times New Roman" pitchFamily="18" charset="0"/>
                        </a:rPr>
                        <a:t>1.</a:t>
                      </a:r>
                      <a:endParaRPr lang="en-IN" sz="1600" kern="1200" dirty="0">
                        <a:solidFill>
                          <a:srgbClr val="002060"/>
                        </a:solidFill>
                        <a:latin typeface="Times New Roman" pitchFamily="18" charset="0"/>
                        <a:ea typeface="+mn-ea"/>
                        <a:cs typeface="Times New Roman" pitchFamily="18" charset="0"/>
                      </a:endParaRPr>
                    </a:p>
                  </a:txBody>
                  <a:tcPr/>
                </a:tc>
                <a:tc>
                  <a:txBody>
                    <a:bodyPr/>
                    <a:lstStyle/>
                    <a:p>
                      <a:pPr algn="just"/>
                      <a:r>
                        <a:rPr lang="en-US" sz="1600" kern="1200" dirty="0">
                          <a:solidFill>
                            <a:srgbClr val="002060"/>
                          </a:solidFill>
                          <a:latin typeface="Times New Roman" pitchFamily="18" charset="0"/>
                          <a:ea typeface="+mn-ea"/>
                          <a:cs typeface="Times New Roman" pitchFamily="18" charset="0"/>
                        </a:rPr>
                        <a:t>Transfer Pricing Certification, i.e. non-filing of Form 3CEB</a:t>
                      </a:r>
                    </a:p>
                    <a:p>
                      <a:pPr algn="just"/>
                      <a:r>
                        <a:rPr lang="en-US" sz="1600" b="1" kern="1200" dirty="0">
                          <a:solidFill>
                            <a:srgbClr val="002060"/>
                          </a:solidFill>
                          <a:latin typeface="Times New Roman" pitchFamily="18" charset="0"/>
                          <a:ea typeface="+mn-ea"/>
                          <a:cs typeface="Times New Roman" pitchFamily="18" charset="0"/>
                        </a:rPr>
                        <a:t>[Section 92E]</a:t>
                      </a:r>
                      <a:endParaRPr lang="en-IN" sz="1600" b="1" kern="1200" dirty="0">
                        <a:solidFill>
                          <a:srgbClr val="002060"/>
                        </a:solidFill>
                        <a:latin typeface="Times New Roman" pitchFamily="18" charset="0"/>
                        <a:ea typeface="+mn-ea"/>
                        <a:cs typeface="Times New Roman" pitchFamily="18" charset="0"/>
                      </a:endParaRPr>
                    </a:p>
                  </a:txBody>
                  <a:tcPr/>
                </a:tc>
                <a:tc>
                  <a:txBody>
                    <a:bodyPr/>
                    <a:lstStyle/>
                    <a:p>
                      <a:pPr algn="just"/>
                      <a:r>
                        <a:rPr lang="en-US" sz="1600" kern="1200" dirty="0">
                          <a:solidFill>
                            <a:srgbClr val="002060"/>
                          </a:solidFill>
                          <a:latin typeface="Times New Roman" pitchFamily="18" charset="0"/>
                          <a:ea typeface="+mn-ea"/>
                          <a:cs typeface="Times New Roman" pitchFamily="18" charset="0"/>
                        </a:rPr>
                        <a:t>Rs. 1,00,000/-</a:t>
                      </a:r>
                    </a:p>
                    <a:p>
                      <a:pPr algn="just"/>
                      <a:r>
                        <a:rPr lang="en-US" sz="1600" b="1" kern="1200" dirty="0">
                          <a:solidFill>
                            <a:srgbClr val="002060"/>
                          </a:solidFill>
                          <a:latin typeface="Times New Roman" pitchFamily="18" charset="0"/>
                          <a:ea typeface="+mn-ea"/>
                          <a:cs typeface="Times New Roman" pitchFamily="18" charset="0"/>
                        </a:rPr>
                        <a:t>[Section 271BA]</a:t>
                      </a:r>
                      <a:endParaRPr lang="en-IN" sz="1600" b="1" kern="1200" dirty="0">
                        <a:solidFill>
                          <a:srgbClr val="002060"/>
                        </a:solidFill>
                        <a:latin typeface="Times New Roman" pitchFamily="18" charset="0"/>
                        <a:ea typeface="+mn-ea"/>
                        <a:cs typeface="Times New Roman" pitchFamily="18" charset="0"/>
                      </a:endParaRPr>
                    </a:p>
                  </a:txBody>
                  <a:tcPr/>
                </a:tc>
                <a:extLst>
                  <a:ext uri="{0D108BD9-81ED-4DB2-BD59-A6C34878D82A}">
                    <a16:rowId xmlns:a16="http://schemas.microsoft.com/office/drawing/2014/main" val="10001"/>
                  </a:ext>
                </a:extLst>
              </a:tr>
              <a:tr h="1063682">
                <a:tc>
                  <a:txBody>
                    <a:bodyPr/>
                    <a:lstStyle/>
                    <a:p>
                      <a:pPr algn="ctr"/>
                      <a:r>
                        <a:rPr lang="en-US" sz="1600" kern="1200" dirty="0">
                          <a:solidFill>
                            <a:srgbClr val="002060"/>
                          </a:solidFill>
                          <a:latin typeface="Times New Roman" pitchFamily="18" charset="0"/>
                          <a:ea typeface="+mn-ea"/>
                          <a:cs typeface="Times New Roman" pitchFamily="18" charset="0"/>
                        </a:rPr>
                        <a:t>2.</a:t>
                      </a:r>
                      <a:endParaRPr lang="en-IN" sz="1600" kern="1200" dirty="0">
                        <a:solidFill>
                          <a:srgbClr val="002060"/>
                        </a:solidFill>
                        <a:latin typeface="Times New Roman" pitchFamily="18" charset="0"/>
                        <a:ea typeface="+mn-ea"/>
                        <a:cs typeface="Times New Roman" pitchFamily="18" charset="0"/>
                      </a:endParaRPr>
                    </a:p>
                  </a:txBody>
                  <a:tcPr/>
                </a:tc>
                <a:tc>
                  <a:txBody>
                    <a:bodyPr/>
                    <a:lstStyle/>
                    <a:p>
                      <a:pPr algn="just"/>
                      <a:r>
                        <a:rPr lang="en-US" sz="1600" kern="1200" dirty="0">
                          <a:solidFill>
                            <a:srgbClr val="002060"/>
                          </a:solidFill>
                          <a:latin typeface="Times New Roman" pitchFamily="18" charset="0"/>
                          <a:ea typeface="+mn-ea"/>
                          <a:cs typeface="Times New Roman" pitchFamily="18" charset="0"/>
                        </a:rPr>
                        <a:t>Transfer Pricing Documentation, i.e. failure to furnish the Transfer Pricing Study Report</a:t>
                      </a:r>
                    </a:p>
                    <a:p>
                      <a:pPr algn="just"/>
                      <a:r>
                        <a:rPr lang="en-US" sz="1600" b="1" kern="1200" dirty="0">
                          <a:solidFill>
                            <a:srgbClr val="002060"/>
                          </a:solidFill>
                          <a:latin typeface="Times New Roman" pitchFamily="18" charset="0"/>
                          <a:ea typeface="+mn-ea"/>
                          <a:cs typeface="Times New Roman" pitchFamily="18" charset="0"/>
                        </a:rPr>
                        <a:t>[Section 92D(1)]</a:t>
                      </a:r>
                      <a:endParaRPr lang="en-IN" sz="1600" b="1" kern="1200" dirty="0">
                        <a:solidFill>
                          <a:srgbClr val="002060"/>
                        </a:solidFill>
                        <a:latin typeface="Times New Roman" pitchFamily="18" charset="0"/>
                        <a:ea typeface="+mn-ea"/>
                        <a:cs typeface="Times New Roman" pitchFamily="18" charset="0"/>
                      </a:endParaRPr>
                    </a:p>
                  </a:txBody>
                  <a:tcPr/>
                </a:tc>
                <a:tc>
                  <a:txBody>
                    <a:bodyPr/>
                    <a:lstStyle/>
                    <a:p>
                      <a:pPr algn="just"/>
                      <a:r>
                        <a:rPr lang="en-US" sz="1600" kern="1200" dirty="0">
                          <a:solidFill>
                            <a:srgbClr val="002060"/>
                          </a:solidFill>
                          <a:latin typeface="Times New Roman" pitchFamily="18" charset="0"/>
                          <a:ea typeface="+mn-ea"/>
                          <a:cs typeface="Times New Roman" pitchFamily="18" charset="0"/>
                        </a:rPr>
                        <a:t>2 % of the value of each international transaction</a:t>
                      </a:r>
                    </a:p>
                    <a:p>
                      <a:pPr algn="just"/>
                      <a:r>
                        <a:rPr lang="en-US" sz="1600" b="1" kern="1200" dirty="0">
                          <a:solidFill>
                            <a:srgbClr val="002060"/>
                          </a:solidFill>
                          <a:latin typeface="Times New Roman" pitchFamily="18" charset="0"/>
                          <a:ea typeface="+mn-ea"/>
                          <a:cs typeface="Times New Roman" pitchFamily="18" charset="0"/>
                        </a:rPr>
                        <a:t>[Section 271AA(1)]</a:t>
                      </a:r>
                      <a:endParaRPr lang="en-IN" sz="1600" b="1" kern="1200" dirty="0">
                        <a:solidFill>
                          <a:srgbClr val="002060"/>
                        </a:solidFill>
                        <a:latin typeface="Times New Roman" pitchFamily="18" charset="0"/>
                        <a:ea typeface="+mn-ea"/>
                        <a:cs typeface="Times New Roman" pitchFamily="18" charset="0"/>
                      </a:endParaRPr>
                    </a:p>
                  </a:txBody>
                  <a:tcPr/>
                </a:tc>
                <a:extLst>
                  <a:ext uri="{0D108BD9-81ED-4DB2-BD59-A6C34878D82A}">
                    <a16:rowId xmlns:a16="http://schemas.microsoft.com/office/drawing/2014/main" val="10002"/>
                  </a:ext>
                </a:extLst>
              </a:tr>
              <a:tr h="810705">
                <a:tc>
                  <a:txBody>
                    <a:bodyPr/>
                    <a:lstStyle/>
                    <a:p>
                      <a:pPr algn="ctr"/>
                      <a:r>
                        <a:rPr lang="en-US" sz="1600" kern="1200" dirty="0">
                          <a:solidFill>
                            <a:srgbClr val="002060"/>
                          </a:solidFill>
                          <a:latin typeface="Times New Roman" pitchFamily="18" charset="0"/>
                          <a:ea typeface="+mn-ea"/>
                          <a:cs typeface="Times New Roman" pitchFamily="18" charset="0"/>
                        </a:rPr>
                        <a:t>3.</a:t>
                      </a:r>
                      <a:endParaRPr lang="en-IN" sz="1600" kern="1200" dirty="0">
                        <a:solidFill>
                          <a:srgbClr val="002060"/>
                        </a:solidFill>
                        <a:latin typeface="Times New Roman" pitchFamily="18" charset="0"/>
                        <a:ea typeface="+mn-ea"/>
                        <a:cs typeface="Times New Roman" pitchFamily="18" charset="0"/>
                      </a:endParaRPr>
                    </a:p>
                  </a:txBody>
                  <a:tcPr/>
                </a:tc>
                <a:tc>
                  <a:txBody>
                    <a:bodyPr/>
                    <a:lstStyle/>
                    <a:p>
                      <a:pPr algn="just"/>
                      <a:r>
                        <a:rPr lang="en-US" sz="1600" kern="1200" dirty="0">
                          <a:solidFill>
                            <a:srgbClr val="002060"/>
                          </a:solidFill>
                          <a:latin typeface="Times New Roman" pitchFamily="18" charset="0"/>
                          <a:ea typeface="+mn-ea"/>
                          <a:cs typeface="Times New Roman" pitchFamily="18" charset="0"/>
                        </a:rPr>
                        <a:t>Master Filing Compliance, i.e. non-filing of Form 3CEAA</a:t>
                      </a:r>
                    </a:p>
                    <a:p>
                      <a:pPr algn="just"/>
                      <a:r>
                        <a:rPr lang="en-US" sz="1600" b="1" kern="1200" dirty="0">
                          <a:solidFill>
                            <a:srgbClr val="002060"/>
                          </a:solidFill>
                          <a:latin typeface="Times New Roman" pitchFamily="18" charset="0"/>
                          <a:ea typeface="+mn-ea"/>
                          <a:cs typeface="Times New Roman" pitchFamily="18" charset="0"/>
                        </a:rPr>
                        <a:t>[Section 92D(4)]</a:t>
                      </a:r>
                      <a:endParaRPr lang="en-IN" sz="1600" b="1" kern="1200" dirty="0">
                        <a:solidFill>
                          <a:srgbClr val="002060"/>
                        </a:solidFill>
                        <a:latin typeface="Times New Roman" pitchFamily="18" charset="0"/>
                        <a:ea typeface="+mn-ea"/>
                        <a:cs typeface="Times New Roman" pitchFamily="18" charset="0"/>
                      </a:endParaRPr>
                    </a:p>
                  </a:txBody>
                  <a:tcPr/>
                </a:tc>
                <a:tc>
                  <a:txBody>
                    <a:bodyPr/>
                    <a:lstStyle/>
                    <a:p>
                      <a:pPr algn="just"/>
                      <a:r>
                        <a:rPr lang="en-US" sz="1600" kern="1200" dirty="0">
                          <a:solidFill>
                            <a:srgbClr val="002060"/>
                          </a:solidFill>
                          <a:latin typeface="Times New Roman" pitchFamily="18" charset="0"/>
                          <a:ea typeface="+mn-ea"/>
                          <a:cs typeface="Times New Roman" pitchFamily="18" charset="0"/>
                        </a:rPr>
                        <a:t>Rs. 5,00,000/-</a:t>
                      </a:r>
                    </a:p>
                    <a:p>
                      <a:pPr algn="just"/>
                      <a:r>
                        <a:rPr lang="en-US" sz="1600" b="1" kern="1200" dirty="0">
                          <a:solidFill>
                            <a:srgbClr val="002060"/>
                          </a:solidFill>
                          <a:latin typeface="Times New Roman" pitchFamily="18" charset="0"/>
                          <a:ea typeface="+mn-ea"/>
                          <a:cs typeface="Times New Roman" pitchFamily="18" charset="0"/>
                        </a:rPr>
                        <a:t>[Section 271AA(2)]</a:t>
                      </a:r>
                      <a:endParaRPr lang="en-IN" sz="1600" b="1" kern="1200" dirty="0">
                        <a:solidFill>
                          <a:srgbClr val="002060"/>
                        </a:solidFill>
                        <a:latin typeface="Times New Roman" pitchFamily="18" charset="0"/>
                        <a:ea typeface="+mn-ea"/>
                        <a:cs typeface="Times New Roman" pitchFamily="18" charset="0"/>
                      </a:endParaRPr>
                    </a:p>
                  </a:txBody>
                  <a:tcPr/>
                </a:tc>
                <a:extLst>
                  <a:ext uri="{0D108BD9-81ED-4DB2-BD59-A6C34878D82A}">
                    <a16:rowId xmlns:a16="http://schemas.microsoft.com/office/drawing/2014/main" val="10003"/>
                  </a:ext>
                </a:extLst>
              </a:tr>
              <a:tr h="2081476">
                <a:tc>
                  <a:txBody>
                    <a:bodyPr/>
                    <a:lstStyle/>
                    <a:p>
                      <a:pPr algn="ctr"/>
                      <a:r>
                        <a:rPr lang="en-US" sz="1600" kern="1200" dirty="0">
                          <a:solidFill>
                            <a:srgbClr val="002060"/>
                          </a:solidFill>
                          <a:latin typeface="Times New Roman" pitchFamily="18" charset="0"/>
                          <a:ea typeface="+mn-ea"/>
                          <a:cs typeface="Times New Roman" pitchFamily="18" charset="0"/>
                        </a:rPr>
                        <a:t>4.</a:t>
                      </a:r>
                      <a:endParaRPr lang="en-IN" sz="1600" kern="1200" dirty="0">
                        <a:solidFill>
                          <a:srgbClr val="002060"/>
                        </a:solidFill>
                        <a:latin typeface="Times New Roman" pitchFamily="18" charset="0"/>
                        <a:ea typeface="+mn-ea"/>
                        <a:cs typeface="Times New Roman" pitchFamily="18" charset="0"/>
                      </a:endParaRPr>
                    </a:p>
                  </a:txBody>
                  <a:tcPr/>
                </a:tc>
                <a:tc>
                  <a:txBody>
                    <a:bodyPr/>
                    <a:lstStyle/>
                    <a:p>
                      <a:pPr algn="just"/>
                      <a:r>
                        <a:rPr lang="en-US" sz="1600" kern="1200" dirty="0">
                          <a:solidFill>
                            <a:srgbClr val="002060"/>
                          </a:solidFill>
                          <a:latin typeface="Times New Roman" pitchFamily="18" charset="0"/>
                          <a:ea typeface="+mn-ea"/>
                          <a:cs typeface="Times New Roman" pitchFamily="18" charset="0"/>
                        </a:rPr>
                        <a:t>Country-by-Country Reporting (CbCR) Compliance, i.e. failure to furnish the report in Form 3CEAD</a:t>
                      </a:r>
                    </a:p>
                    <a:p>
                      <a:pPr algn="just"/>
                      <a:r>
                        <a:rPr lang="en-US" sz="1600" b="1" kern="1200" dirty="0">
                          <a:solidFill>
                            <a:srgbClr val="002060"/>
                          </a:solidFill>
                          <a:latin typeface="Times New Roman" pitchFamily="18" charset="0"/>
                          <a:ea typeface="+mn-ea"/>
                          <a:cs typeface="Times New Roman" pitchFamily="18" charset="0"/>
                        </a:rPr>
                        <a:t>[Section 286(2)]</a:t>
                      </a:r>
                      <a:endParaRPr lang="en-IN" sz="1600" b="1" kern="1200" dirty="0">
                        <a:solidFill>
                          <a:srgbClr val="002060"/>
                        </a:solidFill>
                        <a:latin typeface="Times New Roman" pitchFamily="18" charset="0"/>
                        <a:ea typeface="+mn-ea"/>
                        <a:cs typeface="Times New Roman" pitchFamily="18" charset="0"/>
                      </a:endParaRPr>
                    </a:p>
                  </a:txBody>
                  <a:tcPr/>
                </a:tc>
                <a:tc>
                  <a:txBody>
                    <a:bodyPr/>
                    <a:lstStyle/>
                    <a:p>
                      <a:pPr algn="just"/>
                      <a:r>
                        <a:rPr lang="en-US" sz="1600" kern="1200" dirty="0">
                          <a:solidFill>
                            <a:srgbClr val="002060"/>
                          </a:solidFill>
                          <a:latin typeface="Times New Roman" pitchFamily="18" charset="0"/>
                          <a:ea typeface="+mn-ea"/>
                          <a:cs typeface="Times New Roman" pitchFamily="18" charset="0"/>
                        </a:rPr>
                        <a:t>Rs. 5,000/- per day (if the period of failure does not exceed 1 month); and</a:t>
                      </a:r>
                    </a:p>
                    <a:p>
                      <a:pPr algn="just"/>
                      <a:endParaRPr lang="en-US" sz="1600" kern="1200" dirty="0">
                        <a:solidFill>
                          <a:srgbClr val="002060"/>
                        </a:solidFill>
                        <a:latin typeface="Times New Roman" pitchFamily="18" charset="0"/>
                        <a:ea typeface="+mn-ea"/>
                        <a:cs typeface="Times New Roman" pitchFamily="18" charset="0"/>
                      </a:endParaRPr>
                    </a:p>
                    <a:p>
                      <a:pPr algn="just"/>
                      <a:r>
                        <a:rPr lang="en-US" sz="1600" kern="1200" dirty="0">
                          <a:solidFill>
                            <a:srgbClr val="002060"/>
                          </a:solidFill>
                          <a:latin typeface="Times New Roman" pitchFamily="18" charset="0"/>
                          <a:ea typeface="+mn-ea"/>
                          <a:cs typeface="Times New Roman" pitchFamily="18" charset="0"/>
                        </a:rPr>
                        <a:t>Rs. 15,000/- per day (for which the failure continues beyond the period of 1 month)</a:t>
                      </a:r>
                    </a:p>
                    <a:p>
                      <a:pPr algn="just"/>
                      <a:r>
                        <a:rPr lang="en-US" sz="1600" b="1" kern="1200" dirty="0">
                          <a:solidFill>
                            <a:srgbClr val="002060"/>
                          </a:solidFill>
                          <a:latin typeface="Times New Roman" pitchFamily="18" charset="0"/>
                          <a:ea typeface="+mn-ea"/>
                          <a:cs typeface="Times New Roman" pitchFamily="18" charset="0"/>
                        </a:rPr>
                        <a:t>[Section 271GB(1)]</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560480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2" descr="Image result for saif zone"/>
          <p:cNvSpPr>
            <a:spLocks noChangeAspect="1" noChangeArrowheads="1"/>
          </p:cNvSpPr>
          <p:nvPr/>
        </p:nvSpPr>
        <p:spPr bwMode="auto">
          <a:xfrm>
            <a:off x="159330" y="-144429"/>
            <a:ext cx="304729" cy="30473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19" tIns="45709" rIns="91419" bIns="45709" numCol="1" anchor="t" anchorCtr="0" compatLnSpc="1">
            <a:prstTxWarp prst="textNoShape">
              <a:avLst/>
            </a:prstTxWarp>
          </a:bodyPr>
          <a:lstStyle/>
          <a:p>
            <a:pPr defTabSz="1085820"/>
            <a:endParaRPr lang="en-GB" sz="2100">
              <a:solidFill>
                <a:prstClr val="black"/>
              </a:solidFill>
            </a:endParaRPr>
          </a:p>
        </p:txBody>
      </p:sp>
      <p:sp>
        <p:nvSpPr>
          <p:cNvPr id="4" name="AutoShape 8" descr="Image result for mbg corporate services logo"/>
          <p:cNvSpPr>
            <a:spLocks noChangeAspect="1" noChangeArrowheads="1"/>
          </p:cNvSpPr>
          <p:nvPr/>
        </p:nvSpPr>
        <p:spPr bwMode="auto">
          <a:xfrm>
            <a:off x="311695" y="7936"/>
            <a:ext cx="304729" cy="30473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19" tIns="45709" rIns="91419" bIns="45709" numCol="1" anchor="t" anchorCtr="0" compatLnSpc="1">
            <a:prstTxWarp prst="textNoShape">
              <a:avLst/>
            </a:prstTxWarp>
          </a:bodyPr>
          <a:lstStyle/>
          <a:p>
            <a:pPr defTabSz="1085820"/>
            <a:endParaRPr lang="en-GB" sz="2100">
              <a:solidFill>
                <a:prstClr val="black"/>
              </a:solidFill>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6000" y="1590773"/>
            <a:ext cx="5364010" cy="3223159"/>
          </a:xfrm>
          <a:prstGeom prst="rect">
            <a:avLst/>
          </a:prstGeom>
        </p:spPr>
      </p:pic>
      <p:sp>
        <p:nvSpPr>
          <p:cNvPr id="27" name="Rectangle 26">
            <a:extLst>
              <a:ext uri="{FF2B5EF4-FFF2-40B4-BE49-F238E27FC236}">
                <a16:creationId xmlns:a16="http://schemas.microsoft.com/office/drawing/2014/main" id="{AF56F782-09A5-4ABD-8733-F3C75E0A7AD1}"/>
              </a:ext>
            </a:extLst>
          </p:cNvPr>
          <p:cNvSpPr/>
          <p:nvPr/>
        </p:nvSpPr>
        <p:spPr>
          <a:xfrm>
            <a:off x="6096000" y="5148704"/>
            <a:ext cx="5900547" cy="1046440"/>
          </a:xfrm>
          <a:prstGeom prst="rect">
            <a:avLst/>
          </a:prstGeom>
        </p:spPr>
        <p:txBody>
          <a:bodyPr wrap="square">
            <a:spAutoFit/>
          </a:bodyPr>
          <a:lstStyle/>
          <a:p>
            <a:pPr algn="just" defTabSz="1085820">
              <a:defRPr/>
            </a:pPr>
            <a:r>
              <a:rPr lang="en-US" sz="1000" dirty="0">
                <a:solidFill>
                  <a:prstClr val="black">
                    <a:lumMod val="75000"/>
                    <a:lumOff val="25000"/>
                  </a:prstClr>
                </a:solidFill>
                <a:latin typeface="Gill Sans MT" panose="020B0502020104020203" pitchFamily="34" charset="0"/>
                <a:ea typeface="Calibri" panose="020F0502020204030204" pitchFamily="34" charset="0"/>
                <a:cs typeface="Arial" panose="020B0604020202020204" pitchFamily="34" charset="0"/>
              </a:rPr>
              <a:t>This presentation has been prepared for clients and Group personnel only. The information contained in this document is for general information purposes only. The Group reserves copyright of this document and hence, does not allow anyone to sell, re-publish or re-distribute the document or derivatives thereof.</a:t>
            </a:r>
          </a:p>
          <a:p>
            <a:pPr defTabSz="1085820">
              <a:defRPr/>
            </a:pPr>
            <a:r>
              <a:rPr lang="en-US" sz="1200" dirty="0">
                <a:solidFill>
                  <a:prstClr val="black">
                    <a:lumMod val="75000"/>
                    <a:lumOff val="25000"/>
                  </a:prstClr>
                </a:solidFill>
                <a:latin typeface="Gill Sans MT" panose="020B0502020104020203" pitchFamily="34" charset="0"/>
                <a:ea typeface="Calibri" panose="020F0502020204030204" pitchFamily="34" charset="0"/>
                <a:cs typeface="Arial" panose="020B0604020202020204" pitchFamily="34" charset="0"/>
              </a:rPr>
              <a:t> 			</a:t>
            </a:r>
          </a:p>
          <a:p>
            <a:pPr algn="ctr" defTabSz="1085820">
              <a:defRPr/>
            </a:pPr>
            <a:r>
              <a:rPr lang="en-US" sz="1000" b="1" dirty="0">
                <a:solidFill>
                  <a:prstClr val="black">
                    <a:lumMod val="75000"/>
                    <a:lumOff val="25000"/>
                  </a:prstClr>
                </a:solidFill>
                <a:latin typeface="Gill Sans MT" panose="020B0502020104020203" pitchFamily="34" charset="0"/>
                <a:ea typeface="Calibri" panose="020F0502020204030204" pitchFamily="34" charset="0"/>
                <a:cs typeface="Arial" panose="020B0604020202020204" pitchFamily="34" charset="0"/>
              </a:rPr>
              <a:t>© Copyright 2021, MBG Corporate Services. All Rights Reserved</a:t>
            </a:r>
          </a:p>
          <a:p>
            <a:pPr algn="ctr" defTabSz="1085820">
              <a:defRPr/>
            </a:pPr>
            <a:r>
              <a:rPr lang="en-US" sz="1000" b="1" dirty="0">
                <a:solidFill>
                  <a:prstClr val="black">
                    <a:lumMod val="75000"/>
                    <a:lumOff val="25000"/>
                  </a:prstClr>
                </a:solidFill>
                <a:latin typeface="Gill Sans MT" panose="020B0502020104020203" pitchFamily="34" charset="0"/>
                <a:cs typeface="Arial" panose="020B0604020202020204" pitchFamily="34" charset="0"/>
              </a:rPr>
              <a:t>v1.1</a:t>
            </a:r>
          </a:p>
        </p:txBody>
      </p:sp>
      <p:grpSp>
        <p:nvGrpSpPr>
          <p:cNvPr id="2" name="Group 1">
            <a:extLst>
              <a:ext uri="{FF2B5EF4-FFF2-40B4-BE49-F238E27FC236}">
                <a16:creationId xmlns:a16="http://schemas.microsoft.com/office/drawing/2014/main" id="{B5F9AB78-3893-4FBA-BA7E-4C0F1A09A601}"/>
              </a:ext>
            </a:extLst>
          </p:cNvPr>
          <p:cNvGrpSpPr/>
          <p:nvPr/>
        </p:nvGrpSpPr>
        <p:grpSpPr>
          <a:xfrm>
            <a:off x="1157059" y="839360"/>
            <a:ext cx="4576189" cy="4668492"/>
            <a:chOff x="478959" y="447023"/>
            <a:chExt cx="4576189" cy="4668492"/>
          </a:xfrm>
        </p:grpSpPr>
        <p:sp>
          <p:nvSpPr>
            <p:cNvPr id="26" name="Rectangle 25">
              <a:extLst>
                <a:ext uri="{FF2B5EF4-FFF2-40B4-BE49-F238E27FC236}">
                  <a16:creationId xmlns:a16="http://schemas.microsoft.com/office/drawing/2014/main" id="{4661C0FD-069F-4350-A4A8-01EC7781B033}"/>
                </a:ext>
              </a:extLst>
            </p:cNvPr>
            <p:cNvSpPr/>
            <p:nvPr/>
          </p:nvSpPr>
          <p:spPr>
            <a:xfrm>
              <a:off x="478959" y="447023"/>
              <a:ext cx="4576189" cy="523220"/>
            </a:xfrm>
            <a:prstGeom prst="rect">
              <a:avLst/>
            </a:prstGeom>
          </p:spPr>
          <p:txBody>
            <a:bodyPr wrap="square">
              <a:spAutoFit/>
            </a:bodyPr>
            <a:lstStyle/>
            <a:p>
              <a:pPr algn="ctr" defTabSz="1085820"/>
              <a:r>
                <a:rPr lang="en-US" sz="2800" b="1" dirty="0">
                  <a:solidFill>
                    <a:prstClr val="black"/>
                  </a:solidFill>
                  <a:latin typeface="Gill Sans MT" panose="020B0502020104020203" pitchFamily="34" charset="0"/>
                </a:rPr>
                <a:t>Our Offices</a:t>
              </a:r>
              <a:endParaRPr lang="en-CA" sz="2400" b="1" dirty="0">
                <a:solidFill>
                  <a:prstClr val="black"/>
                </a:solidFill>
              </a:endParaRPr>
            </a:p>
          </p:txBody>
        </p:sp>
        <p:sp>
          <p:nvSpPr>
            <p:cNvPr id="28" name="TextBox 54">
              <a:extLst>
                <a:ext uri="{FF2B5EF4-FFF2-40B4-BE49-F238E27FC236}">
                  <a16:creationId xmlns:a16="http://schemas.microsoft.com/office/drawing/2014/main" id="{553BDB81-5B9B-41A1-88E7-33AAEA63AB3D}"/>
                </a:ext>
              </a:extLst>
            </p:cNvPr>
            <p:cNvSpPr txBox="1"/>
            <p:nvPr/>
          </p:nvSpPr>
          <p:spPr>
            <a:xfrm>
              <a:off x="478959" y="1090887"/>
              <a:ext cx="1829340" cy="375487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spcBef>
                  <a:spcPts val="550"/>
                </a:spcBef>
                <a:spcAft>
                  <a:spcPts val="550"/>
                </a:spcAft>
              </a:pPr>
              <a:r>
                <a:rPr lang="en-US" sz="1400" b="1" dirty="0">
                  <a:solidFill>
                    <a:srgbClr val="D19C2C"/>
                  </a:solidFill>
                  <a:latin typeface="Gill Sans MT" panose="020B0502020104020203" pitchFamily="34" charset="0"/>
                  <a:ea typeface="Tahoma" panose="020B0604030504040204" pitchFamily="34" charset="0"/>
                  <a:cs typeface="Tahoma" panose="020B0604030504040204" pitchFamily="34" charset="0"/>
                </a:rPr>
                <a:t>SINGAPORE</a:t>
              </a:r>
            </a:p>
            <a:p>
              <a:pPr marL="285750" indent="-285750">
                <a:lnSpc>
                  <a:spcPct val="150000"/>
                </a:lnSpc>
                <a:spcBef>
                  <a:spcPts val="550"/>
                </a:spcBef>
                <a:spcAft>
                  <a:spcPts val="550"/>
                </a:spcAft>
                <a:buFont typeface="Arial" panose="020B0604020202020204" pitchFamily="34" charset="0"/>
                <a:buChar char="•"/>
              </a:pPr>
              <a:r>
                <a:rPr lang="en-US" sz="1400" b="1" dirty="0">
                  <a:solidFill>
                    <a:srgbClr val="2C286C"/>
                  </a:solidFill>
                  <a:latin typeface="Gill Sans MT" panose="020B0502020104020203" pitchFamily="34" charset="0"/>
                  <a:ea typeface="Tahoma" panose="020B0604030504040204" pitchFamily="34" charset="0"/>
                  <a:cs typeface="Tahoma" panose="020B0604030504040204" pitchFamily="34" charset="0"/>
                </a:rPr>
                <a:t>Singapore</a:t>
              </a:r>
            </a:p>
            <a:p>
              <a:pPr>
                <a:lnSpc>
                  <a:spcPct val="150000"/>
                </a:lnSpc>
                <a:spcBef>
                  <a:spcPts val="550"/>
                </a:spcBef>
                <a:spcAft>
                  <a:spcPts val="550"/>
                </a:spcAft>
              </a:pPr>
              <a:r>
                <a:rPr lang="en-US" sz="1400" b="1" dirty="0">
                  <a:solidFill>
                    <a:srgbClr val="D19C2C"/>
                  </a:solidFill>
                  <a:latin typeface="Gill Sans MT" panose="020B0502020104020203" pitchFamily="34" charset="0"/>
                  <a:ea typeface="Tahoma" panose="020B0604030504040204" pitchFamily="34" charset="0"/>
                  <a:cs typeface="Tahoma" panose="020B0604030504040204" pitchFamily="34" charset="0"/>
                </a:rPr>
                <a:t>INDIA</a:t>
              </a:r>
            </a:p>
            <a:p>
              <a:pPr marL="285750" indent="-285750">
                <a:lnSpc>
                  <a:spcPct val="150000"/>
                </a:lnSpc>
                <a:spcBef>
                  <a:spcPts val="550"/>
                </a:spcBef>
                <a:spcAft>
                  <a:spcPts val="550"/>
                </a:spcAft>
                <a:buFont typeface="Arial" panose="020B0604020202020204" pitchFamily="34" charset="0"/>
                <a:buChar char="•"/>
              </a:pPr>
              <a:r>
                <a:rPr lang="en-US" sz="1400" b="1" dirty="0">
                  <a:solidFill>
                    <a:srgbClr val="2C286C"/>
                  </a:solidFill>
                  <a:latin typeface="Gill Sans MT" panose="020B0502020104020203" pitchFamily="34" charset="0"/>
                  <a:ea typeface="Tahoma" panose="020B0604030504040204" pitchFamily="34" charset="0"/>
                  <a:cs typeface="Tahoma" panose="020B0604030504040204" pitchFamily="34" charset="0"/>
                </a:rPr>
                <a:t>Delhi 	</a:t>
              </a:r>
            </a:p>
            <a:p>
              <a:pPr marL="285750" indent="-285750">
                <a:lnSpc>
                  <a:spcPct val="150000"/>
                </a:lnSpc>
                <a:spcBef>
                  <a:spcPts val="550"/>
                </a:spcBef>
                <a:spcAft>
                  <a:spcPts val="550"/>
                </a:spcAft>
                <a:buFont typeface="Arial" panose="020B0604020202020204" pitchFamily="34" charset="0"/>
                <a:buChar char="•"/>
              </a:pPr>
              <a:r>
                <a:rPr lang="en-US" sz="1400" b="1" dirty="0">
                  <a:solidFill>
                    <a:srgbClr val="2C286C"/>
                  </a:solidFill>
                  <a:latin typeface="Gill Sans MT" panose="020B0502020104020203" pitchFamily="34" charset="0"/>
                  <a:ea typeface="Tahoma" panose="020B0604030504040204" pitchFamily="34" charset="0"/>
                  <a:cs typeface="Tahoma" panose="020B0604030504040204" pitchFamily="34" charset="0"/>
                </a:rPr>
                <a:t>Gurugram</a:t>
              </a:r>
            </a:p>
            <a:p>
              <a:pPr marL="285750" indent="-285750">
                <a:lnSpc>
                  <a:spcPct val="150000"/>
                </a:lnSpc>
                <a:spcBef>
                  <a:spcPts val="550"/>
                </a:spcBef>
                <a:spcAft>
                  <a:spcPts val="550"/>
                </a:spcAft>
                <a:buFont typeface="Arial" panose="020B0604020202020204" pitchFamily="34" charset="0"/>
                <a:buChar char="•"/>
              </a:pPr>
              <a:r>
                <a:rPr lang="en-US" sz="1400" b="1" dirty="0">
                  <a:solidFill>
                    <a:srgbClr val="2C286C"/>
                  </a:solidFill>
                  <a:latin typeface="Gill Sans MT" panose="020B0502020104020203" pitchFamily="34" charset="0"/>
                  <a:ea typeface="Tahoma" panose="020B0604030504040204" pitchFamily="34" charset="0"/>
                  <a:cs typeface="Tahoma" panose="020B0604030504040204" pitchFamily="34" charset="0"/>
                </a:rPr>
                <a:t>Chennai</a:t>
              </a:r>
            </a:p>
            <a:p>
              <a:pPr marL="285750" indent="-285750">
                <a:lnSpc>
                  <a:spcPct val="150000"/>
                </a:lnSpc>
                <a:spcBef>
                  <a:spcPts val="550"/>
                </a:spcBef>
                <a:spcAft>
                  <a:spcPts val="550"/>
                </a:spcAft>
                <a:buFont typeface="Arial" panose="020B0604020202020204" pitchFamily="34" charset="0"/>
                <a:buChar char="•"/>
              </a:pPr>
              <a:r>
                <a:rPr lang="en-US" sz="1400" b="1" dirty="0">
                  <a:solidFill>
                    <a:srgbClr val="2C286C"/>
                  </a:solidFill>
                  <a:latin typeface="Gill Sans MT" panose="020B0502020104020203" pitchFamily="34" charset="0"/>
                  <a:ea typeface="Tahoma" panose="020B0604030504040204" pitchFamily="34" charset="0"/>
                  <a:cs typeface="Tahoma" panose="020B0604030504040204" pitchFamily="34" charset="0"/>
                </a:rPr>
                <a:t>Bengaluru</a:t>
              </a:r>
            </a:p>
            <a:p>
              <a:pPr marL="285750" indent="-285750">
                <a:lnSpc>
                  <a:spcPct val="150000"/>
                </a:lnSpc>
                <a:spcBef>
                  <a:spcPts val="550"/>
                </a:spcBef>
                <a:spcAft>
                  <a:spcPts val="550"/>
                </a:spcAft>
                <a:buFont typeface="Arial" panose="020B0604020202020204" pitchFamily="34" charset="0"/>
                <a:buChar char="•"/>
              </a:pPr>
              <a:r>
                <a:rPr lang="en-US" sz="1400" b="1" dirty="0">
                  <a:solidFill>
                    <a:srgbClr val="2C286C"/>
                  </a:solidFill>
                  <a:latin typeface="Gill Sans MT" panose="020B0502020104020203" pitchFamily="34" charset="0"/>
                  <a:ea typeface="Tahoma" panose="020B0604030504040204" pitchFamily="34" charset="0"/>
                  <a:cs typeface="Tahoma" panose="020B0604030504040204" pitchFamily="34" charset="0"/>
                </a:rPr>
                <a:t>Mumbai</a:t>
              </a:r>
            </a:p>
          </p:txBody>
        </p:sp>
        <p:sp>
          <p:nvSpPr>
            <p:cNvPr id="29" name="TextBox 54">
              <a:extLst>
                <a:ext uri="{FF2B5EF4-FFF2-40B4-BE49-F238E27FC236}">
                  <a16:creationId xmlns:a16="http://schemas.microsoft.com/office/drawing/2014/main" id="{3C6FE178-FE5C-40B6-A7C6-B44E8BAC8C28}"/>
                </a:ext>
              </a:extLst>
            </p:cNvPr>
            <p:cNvSpPr txBox="1"/>
            <p:nvPr/>
          </p:nvSpPr>
          <p:spPr>
            <a:xfrm>
              <a:off x="3225808" y="1090887"/>
              <a:ext cx="1829340" cy="402462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spcBef>
                  <a:spcPts val="300"/>
                </a:spcBef>
                <a:spcAft>
                  <a:spcPts val="300"/>
                </a:spcAft>
              </a:pPr>
              <a:r>
                <a:rPr lang="en-US" sz="1400" b="1" dirty="0">
                  <a:solidFill>
                    <a:srgbClr val="D19C2C"/>
                  </a:solidFill>
                  <a:latin typeface="Gill Sans MT" panose="020B0502020104020203" pitchFamily="34" charset="0"/>
                  <a:ea typeface="Tahoma" panose="020B0604030504040204" pitchFamily="34" charset="0"/>
                  <a:cs typeface="Tahoma" panose="020B0604030504040204" pitchFamily="34" charset="0"/>
                </a:rPr>
                <a:t>UAE</a:t>
              </a:r>
            </a:p>
            <a:p>
              <a:pPr marL="285750" indent="-285750">
                <a:lnSpc>
                  <a:spcPct val="150000"/>
                </a:lnSpc>
                <a:spcBef>
                  <a:spcPts val="300"/>
                </a:spcBef>
                <a:spcAft>
                  <a:spcPts val="300"/>
                </a:spcAft>
                <a:buFont typeface="Arial" panose="020B0604020202020204" pitchFamily="34" charset="0"/>
                <a:buChar char="•"/>
              </a:pPr>
              <a:r>
                <a:rPr lang="en-US" sz="1400" b="1" dirty="0">
                  <a:solidFill>
                    <a:srgbClr val="2C286C"/>
                  </a:solidFill>
                  <a:latin typeface="Gill Sans MT" panose="020B0502020104020203" pitchFamily="34" charset="0"/>
                  <a:ea typeface="Tahoma" panose="020B0604030504040204" pitchFamily="34" charset="0"/>
                  <a:cs typeface="Tahoma" panose="020B0604030504040204" pitchFamily="34" charset="0"/>
                </a:rPr>
                <a:t>Abu Dhabi</a:t>
              </a:r>
            </a:p>
            <a:p>
              <a:pPr marL="285750" indent="-285750">
                <a:lnSpc>
                  <a:spcPct val="150000"/>
                </a:lnSpc>
                <a:spcBef>
                  <a:spcPts val="300"/>
                </a:spcBef>
                <a:spcAft>
                  <a:spcPts val="300"/>
                </a:spcAft>
                <a:buFont typeface="Arial" panose="020B0604020202020204" pitchFamily="34" charset="0"/>
                <a:buChar char="•"/>
              </a:pPr>
              <a:r>
                <a:rPr lang="en-US" sz="1400" b="1" dirty="0">
                  <a:solidFill>
                    <a:srgbClr val="2C286C"/>
                  </a:solidFill>
                  <a:latin typeface="Gill Sans MT" panose="020B0502020104020203" pitchFamily="34" charset="0"/>
                  <a:ea typeface="Tahoma" panose="020B0604030504040204" pitchFamily="34" charset="0"/>
                  <a:cs typeface="Tahoma" panose="020B0604030504040204" pitchFamily="34" charset="0"/>
                </a:rPr>
                <a:t>Dubai</a:t>
              </a:r>
            </a:p>
            <a:p>
              <a:pPr marL="285750" indent="-285750">
                <a:lnSpc>
                  <a:spcPct val="150000"/>
                </a:lnSpc>
                <a:spcBef>
                  <a:spcPts val="300"/>
                </a:spcBef>
                <a:spcAft>
                  <a:spcPts val="300"/>
                </a:spcAft>
                <a:buFont typeface="Arial" panose="020B0604020202020204" pitchFamily="34" charset="0"/>
                <a:buChar char="•"/>
              </a:pPr>
              <a:r>
                <a:rPr lang="en-US" sz="1400" b="1" dirty="0">
                  <a:solidFill>
                    <a:srgbClr val="2C286C"/>
                  </a:solidFill>
                  <a:latin typeface="Gill Sans MT" panose="020B0502020104020203" pitchFamily="34" charset="0"/>
                  <a:ea typeface="Tahoma" panose="020B0604030504040204" pitchFamily="34" charset="0"/>
                  <a:cs typeface="Tahoma" panose="020B0604030504040204" pitchFamily="34" charset="0"/>
                </a:rPr>
                <a:t>Sharjah</a:t>
              </a:r>
              <a:endParaRPr lang="en-US" sz="1400" b="1" dirty="0">
                <a:solidFill>
                  <a:srgbClr val="D19C2C"/>
                </a:solidFill>
                <a:latin typeface="Gill Sans MT" panose="020B0502020104020203" pitchFamily="34" charset="0"/>
                <a:ea typeface="Tahoma" panose="020B0604030504040204" pitchFamily="34" charset="0"/>
                <a:cs typeface="Tahoma" panose="020B0604030504040204" pitchFamily="34" charset="0"/>
              </a:endParaRPr>
            </a:p>
            <a:p>
              <a:pPr>
                <a:lnSpc>
                  <a:spcPct val="150000"/>
                </a:lnSpc>
                <a:spcBef>
                  <a:spcPts val="300"/>
                </a:spcBef>
                <a:spcAft>
                  <a:spcPts val="300"/>
                </a:spcAft>
              </a:pPr>
              <a:r>
                <a:rPr lang="en-US" sz="1400" b="1" dirty="0">
                  <a:solidFill>
                    <a:srgbClr val="D19C2C"/>
                  </a:solidFill>
                  <a:latin typeface="Gill Sans MT" panose="020B0502020104020203" pitchFamily="34" charset="0"/>
                  <a:ea typeface="Tahoma" panose="020B0604030504040204" pitchFamily="34" charset="0"/>
                  <a:cs typeface="Tahoma" panose="020B0604030504040204" pitchFamily="34" charset="0"/>
                </a:rPr>
                <a:t>JAPAN</a:t>
              </a:r>
            </a:p>
            <a:p>
              <a:pPr marL="285750" indent="-285750">
                <a:lnSpc>
                  <a:spcPct val="150000"/>
                </a:lnSpc>
                <a:spcBef>
                  <a:spcPts val="300"/>
                </a:spcBef>
                <a:spcAft>
                  <a:spcPts val="300"/>
                </a:spcAft>
                <a:buFont typeface="Arial" panose="020B0604020202020204" pitchFamily="34" charset="0"/>
                <a:buChar char="•"/>
              </a:pPr>
              <a:r>
                <a:rPr lang="en-US" sz="1400" b="1" dirty="0">
                  <a:solidFill>
                    <a:srgbClr val="2C286C"/>
                  </a:solidFill>
                  <a:latin typeface="Gill Sans MT" panose="020B0502020104020203" pitchFamily="34" charset="0"/>
                  <a:ea typeface="Tahoma" panose="020B0604030504040204" pitchFamily="34" charset="0"/>
                  <a:cs typeface="Tahoma" panose="020B0604030504040204" pitchFamily="34" charset="0"/>
                </a:rPr>
                <a:t>Tokyo</a:t>
              </a:r>
            </a:p>
            <a:p>
              <a:pPr marL="285750" indent="-285750">
                <a:buFont typeface="Arial" panose="020B0604020202020204" pitchFamily="34" charset="0"/>
                <a:buChar char="•"/>
              </a:pPr>
              <a:endParaRPr lang="en-US" sz="200" b="1" dirty="0">
                <a:solidFill>
                  <a:srgbClr val="2C286C"/>
                </a:solidFill>
                <a:latin typeface="Gill Sans MT" panose="020B0502020104020203" pitchFamily="34" charset="0"/>
                <a:ea typeface="Tahoma" panose="020B0604030504040204" pitchFamily="34" charset="0"/>
                <a:cs typeface="Tahoma" panose="020B0604030504040204" pitchFamily="34" charset="0"/>
              </a:endParaRPr>
            </a:p>
            <a:p>
              <a:pPr>
                <a:lnSpc>
                  <a:spcPct val="150000"/>
                </a:lnSpc>
                <a:spcBef>
                  <a:spcPts val="300"/>
                </a:spcBef>
                <a:spcAft>
                  <a:spcPts val="300"/>
                </a:spcAft>
              </a:pPr>
              <a:r>
                <a:rPr lang="en-US" sz="1400" b="1" dirty="0">
                  <a:solidFill>
                    <a:srgbClr val="D19C2C"/>
                  </a:solidFill>
                  <a:latin typeface="Gill Sans MT" panose="020B0502020104020203" pitchFamily="34" charset="0"/>
                  <a:ea typeface="Tahoma" panose="020B0604030504040204" pitchFamily="34" charset="0"/>
                  <a:cs typeface="Tahoma" panose="020B0604030504040204" pitchFamily="34" charset="0"/>
                </a:rPr>
                <a:t>GERMANY</a:t>
              </a:r>
            </a:p>
            <a:p>
              <a:pPr marL="285750" indent="-285750">
                <a:lnSpc>
                  <a:spcPct val="150000"/>
                </a:lnSpc>
                <a:spcBef>
                  <a:spcPts val="300"/>
                </a:spcBef>
                <a:spcAft>
                  <a:spcPts val="300"/>
                </a:spcAft>
                <a:buFont typeface="Arial" panose="020B0604020202020204" pitchFamily="34" charset="0"/>
                <a:buChar char="•"/>
              </a:pPr>
              <a:r>
                <a:rPr lang="en-US" sz="1400" b="1" dirty="0">
                  <a:solidFill>
                    <a:srgbClr val="2C286C"/>
                  </a:solidFill>
                  <a:latin typeface="Gill Sans MT" panose="020B0502020104020203" pitchFamily="34" charset="0"/>
                  <a:ea typeface="Tahoma" panose="020B0604030504040204" pitchFamily="34" charset="0"/>
                  <a:cs typeface="Tahoma" panose="020B0604030504040204" pitchFamily="34" charset="0"/>
                </a:rPr>
                <a:t>Stuttgart</a:t>
              </a:r>
            </a:p>
            <a:p>
              <a:endParaRPr lang="en-US" sz="100" b="1" dirty="0">
                <a:solidFill>
                  <a:srgbClr val="2C286C"/>
                </a:solidFill>
                <a:latin typeface="Gill Sans MT" panose="020B0502020104020203" pitchFamily="34" charset="0"/>
                <a:ea typeface="Tahoma" panose="020B0604030504040204" pitchFamily="34" charset="0"/>
                <a:cs typeface="Tahoma" panose="020B0604030504040204" pitchFamily="34" charset="0"/>
              </a:endParaRPr>
            </a:p>
            <a:p>
              <a:pPr>
                <a:lnSpc>
                  <a:spcPct val="150000"/>
                </a:lnSpc>
                <a:spcBef>
                  <a:spcPts val="300"/>
                </a:spcBef>
                <a:spcAft>
                  <a:spcPts val="300"/>
                </a:spcAft>
              </a:pPr>
              <a:r>
                <a:rPr lang="en-US" sz="1400" b="1" dirty="0">
                  <a:solidFill>
                    <a:srgbClr val="D19C2C"/>
                  </a:solidFill>
                  <a:latin typeface="Gill Sans MT" panose="020B0502020104020203" pitchFamily="34" charset="0"/>
                  <a:ea typeface="Tahoma" panose="020B0604030504040204" pitchFamily="34" charset="0"/>
                  <a:cs typeface="Tahoma" panose="020B0604030504040204" pitchFamily="34" charset="0"/>
                </a:rPr>
                <a:t>CHINA</a:t>
              </a:r>
            </a:p>
            <a:p>
              <a:pPr marL="285750" indent="-285750">
                <a:lnSpc>
                  <a:spcPct val="150000"/>
                </a:lnSpc>
                <a:spcBef>
                  <a:spcPts val="300"/>
                </a:spcBef>
                <a:spcAft>
                  <a:spcPts val="300"/>
                </a:spcAft>
                <a:buFont typeface="Arial" panose="020B0604020202020204" pitchFamily="34" charset="0"/>
                <a:buChar char="•"/>
              </a:pPr>
              <a:r>
                <a:rPr lang="en-US" sz="1400" b="1" dirty="0">
                  <a:solidFill>
                    <a:srgbClr val="2C286C"/>
                  </a:solidFill>
                  <a:latin typeface="Gill Sans MT" panose="020B0502020104020203" pitchFamily="34" charset="0"/>
                  <a:ea typeface="Tahoma" panose="020B0604030504040204" pitchFamily="34" charset="0"/>
                  <a:cs typeface="Tahoma" panose="020B0604030504040204" pitchFamily="34" charset="0"/>
                </a:rPr>
                <a:t>Beijing</a:t>
              </a:r>
            </a:p>
          </p:txBody>
        </p:sp>
      </p:grpSp>
      <p:sp>
        <p:nvSpPr>
          <p:cNvPr id="31" name="Rectangle 30">
            <a:extLst>
              <a:ext uri="{FF2B5EF4-FFF2-40B4-BE49-F238E27FC236}">
                <a16:creationId xmlns:a16="http://schemas.microsoft.com/office/drawing/2014/main" id="{3CD15BBD-ECC4-4613-8302-0D35E29B718B}"/>
              </a:ext>
            </a:extLst>
          </p:cNvPr>
          <p:cNvSpPr/>
          <p:nvPr/>
        </p:nvSpPr>
        <p:spPr>
          <a:xfrm>
            <a:off x="7802399" y="876527"/>
            <a:ext cx="1948675" cy="523220"/>
          </a:xfrm>
          <a:prstGeom prst="rect">
            <a:avLst/>
          </a:prstGeom>
        </p:spPr>
        <p:txBody>
          <a:bodyPr wrap="none">
            <a:spAutoFit/>
          </a:bodyPr>
          <a:lstStyle/>
          <a:p>
            <a:pPr defTabSz="1085820"/>
            <a:r>
              <a:rPr lang="en-US" sz="2800" b="1" dirty="0">
                <a:solidFill>
                  <a:prstClr val="black"/>
                </a:solidFill>
                <a:latin typeface="Gill Sans MT" panose="020B0502020104020203" pitchFamily="34" charset="0"/>
              </a:rPr>
              <a:t>Thank you</a:t>
            </a:r>
            <a:endParaRPr lang="en-CA" sz="2400" b="1" dirty="0">
              <a:solidFill>
                <a:prstClr val="black"/>
              </a:solidFill>
            </a:endParaRPr>
          </a:p>
        </p:txBody>
      </p:sp>
    </p:spTree>
    <p:extLst>
      <p:ext uri="{BB962C8B-B14F-4D97-AF65-F5344CB8AC3E}">
        <p14:creationId xmlns:p14="http://schemas.microsoft.com/office/powerpoint/2010/main" val="15887929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Gill Sans MT">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wrap="square" lIns="0" tIns="8851" rIns="0" bIns="0" rtlCol="0" anchor="ctr">
        <a:spAutoFit/>
      </a:bodyPr>
      <a:lstStyle>
        <a:defPPr marL="7696">
          <a:lnSpc>
            <a:spcPct val="100000"/>
          </a:lnSpc>
          <a:spcBef>
            <a:spcPts val="69"/>
          </a:spcBef>
          <a:defRPr sz="2400" b="1" spc="73" dirty="0">
            <a:solidFill>
              <a:prstClr val="black"/>
            </a:solidFill>
            <a:latin typeface="Gill Sans MT" panose="020B0502020104020203"/>
            <a:cs typeface="Tahoma"/>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2873</TotalTime>
  <Words>467</Words>
  <Application>Microsoft Office PowerPoint</Application>
  <PresentationFormat>Widescreen</PresentationFormat>
  <Paragraphs>82</Paragraphs>
  <Slides>4</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Gill Sans MT</vt:lpstr>
      <vt:lpstr>Tahoma</vt:lpstr>
      <vt:lpstr>Times New Roman</vt:lpstr>
      <vt:lpstr>Office Theme</vt:lpstr>
      <vt:lpstr>PowerPoint Presentation</vt:lpstr>
      <vt:lpstr>PowerPoint Presentation</vt:lpstr>
      <vt:lpstr>Penalties for non-compliances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SK R</dc:creator>
  <cp:lastModifiedBy>Vaibhaw Agrawal</cp:lastModifiedBy>
  <cp:revision>347</cp:revision>
  <dcterms:created xsi:type="dcterms:W3CDTF">2020-04-30T08:44:39Z</dcterms:created>
  <dcterms:modified xsi:type="dcterms:W3CDTF">2022-08-29T12:42:57Z</dcterms:modified>
</cp:coreProperties>
</file>